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7" r:id="rId1"/>
  </p:sldMasterIdLst>
  <p:notesMasterIdLst>
    <p:notesMasterId r:id="rId18"/>
  </p:notesMasterIdLst>
  <p:sldIdLst>
    <p:sldId id="256" r:id="rId2"/>
    <p:sldId id="258" r:id="rId3"/>
    <p:sldId id="261" r:id="rId4"/>
    <p:sldId id="259" r:id="rId5"/>
    <p:sldId id="315" r:id="rId6"/>
    <p:sldId id="314" r:id="rId7"/>
    <p:sldId id="267" r:id="rId8"/>
    <p:sldId id="284" r:id="rId9"/>
    <p:sldId id="309" r:id="rId10"/>
    <p:sldId id="272" r:id="rId11"/>
    <p:sldId id="271" r:id="rId12"/>
    <p:sldId id="310" r:id="rId13"/>
    <p:sldId id="283" r:id="rId14"/>
    <p:sldId id="286" r:id="rId15"/>
    <p:sldId id="311" r:id="rId16"/>
    <p:sldId id="313"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F04E12-9320-4272-9CA5-B4FD92F3D76C}">
  <a:tblStyle styleId="{DFF04E12-9320-4272-9CA5-B4FD92F3D7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9" d="100"/>
          <a:sy n="109" d="100"/>
        </p:scale>
        <p:origin x="603" y="3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jpeg>
</file>

<file path=ppt/media/image20.png>
</file>

<file path=ppt/media/image21.png>
</file>

<file path=ppt/media/image22.jpeg>
</file>

<file path=ppt/media/image23.png>
</file>

<file path=ppt/media/image24.png>
</file>

<file path=ppt/media/image25.jpeg>
</file>

<file path=ppt/media/image3.png>
</file>

<file path=ppt/media/image4.jpeg>
</file>

<file path=ppt/media/image5.jpeg>
</file>

<file path=ppt/media/image6.jpe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
        <p:cNvGrpSpPr/>
        <p:nvPr/>
      </p:nvGrpSpPr>
      <p:grpSpPr>
        <a:xfrm>
          <a:off x="0" y="0"/>
          <a:ext cx="0" cy="0"/>
          <a:chOff x="0" y="0"/>
          <a:chExt cx="0" cy="0"/>
        </a:xfrm>
      </p:grpSpPr>
      <p:sp>
        <p:nvSpPr>
          <p:cNvPr id="1372" name="Google Shape;1372;g7578ac1814_0_2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 name="Google Shape;1373;g7578ac1814_0_2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6b5fdf5c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6b5fdf5c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6b5fdf5ce3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6b5fdf5ce3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70bcfaa05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70bcfaa0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70bcfaa05b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70bcfaa05b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70bcfaa05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70bcfaa05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7578ac1814_0_2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7578ac1814_0_2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7320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7578ac1814_0_2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7578ac1814_0_2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6b5fdf5ce3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6b5fdf5ce3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70bcfaa05b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70bcfaa05b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403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7578ac1814_0_2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7578ac1814_0_2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26300" y="1288975"/>
            <a:ext cx="5891400" cy="792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200"/>
            </a:lvl1pPr>
            <a:lvl2pPr lvl="1" algn="ctr">
              <a:lnSpc>
                <a:spcPct val="80000"/>
              </a:lnSpc>
              <a:spcBef>
                <a:spcPts val="0"/>
              </a:spcBef>
              <a:spcAft>
                <a:spcPts val="0"/>
              </a:spcAft>
              <a:buSzPts val="5200"/>
              <a:buNone/>
              <a:defRPr sz="5200"/>
            </a:lvl2pPr>
            <a:lvl3pPr lvl="2" algn="ctr">
              <a:lnSpc>
                <a:spcPct val="80000"/>
              </a:lnSpc>
              <a:spcBef>
                <a:spcPts val="0"/>
              </a:spcBef>
              <a:spcAft>
                <a:spcPts val="0"/>
              </a:spcAft>
              <a:buSzPts val="5200"/>
              <a:buNone/>
              <a:defRPr sz="5200"/>
            </a:lvl3pPr>
            <a:lvl4pPr lvl="3" algn="ctr">
              <a:lnSpc>
                <a:spcPct val="80000"/>
              </a:lnSpc>
              <a:spcBef>
                <a:spcPts val="0"/>
              </a:spcBef>
              <a:spcAft>
                <a:spcPts val="0"/>
              </a:spcAft>
              <a:buSzPts val="5200"/>
              <a:buNone/>
              <a:defRPr sz="5200"/>
            </a:lvl4pPr>
            <a:lvl5pPr lvl="4" algn="ctr">
              <a:lnSpc>
                <a:spcPct val="80000"/>
              </a:lnSpc>
              <a:spcBef>
                <a:spcPts val="0"/>
              </a:spcBef>
              <a:spcAft>
                <a:spcPts val="0"/>
              </a:spcAft>
              <a:buSzPts val="5200"/>
              <a:buNone/>
              <a:defRPr sz="5200"/>
            </a:lvl5pPr>
            <a:lvl6pPr lvl="5" algn="ctr">
              <a:lnSpc>
                <a:spcPct val="80000"/>
              </a:lnSpc>
              <a:spcBef>
                <a:spcPts val="0"/>
              </a:spcBef>
              <a:spcAft>
                <a:spcPts val="0"/>
              </a:spcAft>
              <a:buSzPts val="5200"/>
              <a:buNone/>
              <a:defRPr sz="5200"/>
            </a:lvl6pPr>
            <a:lvl7pPr lvl="6" algn="ctr">
              <a:lnSpc>
                <a:spcPct val="80000"/>
              </a:lnSpc>
              <a:spcBef>
                <a:spcPts val="0"/>
              </a:spcBef>
              <a:spcAft>
                <a:spcPts val="0"/>
              </a:spcAft>
              <a:buSzPts val="5200"/>
              <a:buNone/>
              <a:defRPr sz="5200"/>
            </a:lvl7pPr>
            <a:lvl8pPr lvl="7" algn="ctr">
              <a:lnSpc>
                <a:spcPct val="80000"/>
              </a:lnSpc>
              <a:spcBef>
                <a:spcPts val="0"/>
              </a:spcBef>
              <a:spcAft>
                <a:spcPts val="0"/>
              </a:spcAft>
              <a:buSzPts val="5200"/>
              <a:buNone/>
              <a:defRPr sz="5200"/>
            </a:lvl8pPr>
            <a:lvl9pPr lvl="8" algn="ctr">
              <a:lnSpc>
                <a:spcPct val="8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823850" y="1953225"/>
            <a:ext cx="5496300" cy="538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5">
  <p:cSld name="SECTION_HEADER_1_1_1_1">
    <p:spTree>
      <p:nvGrpSpPr>
        <p:cNvPr id="1" name="Shape 174"/>
        <p:cNvGrpSpPr/>
        <p:nvPr/>
      </p:nvGrpSpPr>
      <p:grpSpPr>
        <a:xfrm>
          <a:off x="0" y="0"/>
          <a:ext cx="0" cy="0"/>
          <a:chOff x="0" y="0"/>
          <a:chExt cx="0" cy="0"/>
        </a:xfrm>
      </p:grpSpPr>
      <p:sp>
        <p:nvSpPr>
          <p:cNvPr id="175" name="Google Shape;175;p27"/>
          <p:cNvSpPr/>
          <p:nvPr/>
        </p:nvSpPr>
        <p:spPr>
          <a:xfrm>
            <a:off x="-13350" y="1853400"/>
            <a:ext cx="9170700" cy="334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title"/>
          </p:nvPr>
        </p:nvSpPr>
        <p:spPr>
          <a:xfrm>
            <a:off x="3746799" y="2560525"/>
            <a:ext cx="4229400" cy="841800"/>
          </a:xfrm>
          <a:prstGeom prst="rect">
            <a:avLst/>
          </a:prstGeom>
        </p:spPr>
        <p:txBody>
          <a:bodyPr spcFirstLastPara="1" wrap="square" lIns="91425" tIns="91425" rIns="91425" bIns="91425" anchor="ctr" anchorCtr="0">
            <a:noAutofit/>
          </a:bodyPr>
          <a:lstStyle>
            <a:lvl1pPr lvl="0" algn="r" rtl="0">
              <a:lnSpc>
                <a:spcPct val="80000"/>
              </a:lnSpc>
              <a:spcBef>
                <a:spcPts val="0"/>
              </a:spcBef>
              <a:spcAft>
                <a:spcPts val="0"/>
              </a:spcAft>
              <a:buSzPts val="4800"/>
              <a:buNone/>
              <a:defRPr sz="4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77" name="Google Shape;177;p27"/>
          <p:cNvSpPr txBox="1">
            <a:spLocks noGrp="1"/>
          </p:cNvSpPr>
          <p:nvPr>
            <p:ph type="title" idx="2" hasCustomPrompt="1"/>
          </p:nvPr>
        </p:nvSpPr>
        <p:spPr>
          <a:xfrm>
            <a:off x="5464327" y="945225"/>
            <a:ext cx="2511900" cy="789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78" name="Google Shape;178;p27"/>
          <p:cNvSpPr txBox="1">
            <a:spLocks noGrp="1"/>
          </p:cNvSpPr>
          <p:nvPr>
            <p:ph type="subTitle" idx="1"/>
          </p:nvPr>
        </p:nvSpPr>
        <p:spPr>
          <a:xfrm>
            <a:off x="4797127" y="3603801"/>
            <a:ext cx="3179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p:nvPr/>
        </p:nvSpPr>
        <p:spPr>
          <a:xfrm>
            <a:off x="-18775" y="-20375"/>
            <a:ext cx="2771700" cy="516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txBox="1">
            <a:spLocks noGrp="1"/>
          </p:cNvSpPr>
          <p:nvPr>
            <p:ph type="title"/>
          </p:nvPr>
        </p:nvSpPr>
        <p:spPr>
          <a:xfrm>
            <a:off x="1176992" y="2560534"/>
            <a:ext cx="3537600" cy="8418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1176992" y="945225"/>
            <a:ext cx="2511900" cy="7893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5" name="Google Shape;15;p3"/>
          <p:cNvSpPr txBox="1">
            <a:spLocks noGrp="1"/>
          </p:cNvSpPr>
          <p:nvPr>
            <p:ph type="subTitle" idx="1"/>
          </p:nvPr>
        </p:nvSpPr>
        <p:spPr>
          <a:xfrm>
            <a:off x="1176992" y="3591825"/>
            <a:ext cx="3179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680525" y="1671250"/>
            <a:ext cx="3599100" cy="1887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
        <p:nvSpPr>
          <p:cNvPr id="18" name="Google Shape;18;p4"/>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ITLE_ONLY_1">
    <p:spTree>
      <p:nvGrpSpPr>
        <p:cNvPr id="1" name="Shape 55"/>
        <p:cNvGrpSpPr/>
        <p:nvPr/>
      </p:nvGrpSpPr>
      <p:grpSpPr>
        <a:xfrm>
          <a:off x="0" y="0"/>
          <a:ext cx="0" cy="0"/>
          <a:chOff x="0" y="0"/>
          <a:chExt cx="0" cy="0"/>
        </a:xfrm>
      </p:grpSpPr>
      <p:sp>
        <p:nvSpPr>
          <p:cNvPr id="56" name="Google Shape;56;p14"/>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4"/>
          <p:cNvSpPr txBox="1">
            <a:spLocks noGrp="1"/>
          </p:cNvSpPr>
          <p:nvPr>
            <p:ph type="title" hasCustomPrompt="1"/>
          </p:nvPr>
        </p:nvSpPr>
        <p:spPr>
          <a:xfrm>
            <a:off x="771706" y="1397275"/>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58" name="Google Shape;58;p14"/>
          <p:cNvSpPr txBox="1">
            <a:spLocks noGrp="1"/>
          </p:cNvSpPr>
          <p:nvPr>
            <p:ph type="title" idx="2"/>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title" idx="3"/>
          </p:nvPr>
        </p:nvSpPr>
        <p:spPr>
          <a:xfrm>
            <a:off x="749175" y="1907225"/>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0" name="Google Shape;60;p14"/>
          <p:cNvSpPr txBox="1">
            <a:spLocks noGrp="1"/>
          </p:cNvSpPr>
          <p:nvPr>
            <p:ph type="subTitle" idx="1"/>
          </p:nvPr>
        </p:nvSpPr>
        <p:spPr>
          <a:xfrm>
            <a:off x="749175" y="2251325"/>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 name="Google Shape;61;p14"/>
          <p:cNvSpPr txBox="1">
            <a:spLocks noGrp="1"/>
          </p:cNvSpPr>
          <p:nvPr>
            <p:ph type="title" idx="4" hasCustomPrompt="1"/>
          </p:nvPr>
        </p:nvSpPr>
        <p:spPr>
          <a:xfrm>
            <a:off x="3350869" y="1397275"/>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62" name="Google Shape;62;p14"/>
          <p:cNvSpPr txBox="1">
            <a:spLocks noGrp="1"/>
          </p:cNvSpPr>
          <p:nvPr>
            <p:ph type="title" idx="5"/>
          </p:nvPr>
        </p:nvSpPr>
        <p:spPr>
          <a:xfrm>
            <a:off x="3328339" y="1907225"/>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 name="Google Shape;63;p14"/>
          <p:cNvSpPr txBox="1">
            <a:spLocks noGrp="1"/>
          </p:cNvSpPr>
          <p:nvPr>
            <p:ph type="subTitle" idx="6"/>
          </p:nvPr>
        </p:nvSpPr>
        <p:spPr>
          <a:xfrm>
            <a:off x="3328339" y="2251325"/>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 name="Google Shape;64;p14"/>
          <p:cNvSpPr txBox="1">
            <a:spLocks noGrp="1"/>
          </p:cNvSpPr>
          <p:nvPr>
            <p:ph type="title" idx="7" hasCustomPrompt="1"/>
          </p:nvPr>
        </p:nvSpPr>
        <p:spPr>
          <a:xfrm>
            <a:off x="5930044" y="1397275"/>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65" name="Google Shape;65;p14"/>
          <p:cNvSpPr txBox="1">
            <a:spLocks noGrp="1"/>
          </p:cNvSpPr>
          <p:nvPr>
            <p:ph type="title" idx="8"/>
          </p:nvPr>
        </p:nvSpPr>
        <p:spPr>
          <a:xfrm>
            <a:off x="5907514" y="1907225"/>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 name="Google Shape;66;p14"/>
          <p:cNvSpPr txBox="1">
            <a:spLocks noGrp="1"/>
          </p:cNvSpPr>
          <p:nvPr>
            <p:ph type="subTitle" idx="9"/>
          </p:nvPr>
        </p:nvSpPr>
        <p:spPr>
          <a:xfrm>
            <a:off x="5907514" y="2251325"/>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 name="Google Shape;67;p14"/>
          <p:cNvSpPr txBox="1">
            <a:spLocks noGrp="1"/>
          </p:cNvSpPr>
          <p:nvPr>
            <p:ph type="title" idx="13" hasCustomPrompt="1"/>
          </p:nvPr>
        </p:nvSpPr>
        <p:spPr>
          <a:xfrm>
            <a:off x="771706" y="2948100"/>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68" name="Google Shape;68;p14"/>
          <p:cNvSpPr txBox="1">
            <a:spLocks noGrp="1"/>
          </p:cNvSpPr>
          <p:nvPr>
            <p:ph type="title" idx="14"/>
          </p:nvPr>
        </p:nvSpPr>
        <p:spPr>
          <a:xfrm>
            <a:off x="749175" y="3458050"/>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9" name="Google Shape;69;p14"/>
          <p:cNvSpPr txBox="1">
            <a:spLocks noGrp="1"/>
          </p:cNvSpPr>
          <p:nvPr>
            <p:ph type="subTitle" idx="15"/>
          </p:nvPr>
        </p:nvSpPr>
        <p:spPr>
          <a:xfrm>
            <a:off x="749175" y="3802150"/>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 name="Google Shape;70;p14"/>
          <p:cNvSpPr txBox="1">
            <a:spLocks noGrp="1"/>
          </p:cNvSpPr>
          <p:nvPr>
            <p:ph type="title" idx="16" hasCustomPrompt="1"/>
          </p:nvPr>
        </p:nvSpPr>
        <p:spPr>
          <a:xfrm>
            <a:off x="3350869" y="2948100"/>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71" name="Google Shape;71;p14"/>
          <p:cNvSpPr txBox="1">
            <a:spLocks noGrp="1"/>
          </p:cNvSpPr>
          <p:nvPr>
            <p:ph type="title" idx="17"/>
          </p:nvPr>
        </p:nvSpPr>
        <p:spPr>
          <a:xfrm>
            <a:off x="3328339" y="3458050"/>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2" name="Google Shape;72;p14"/>
          <p:cNvSpPr txBox="1">
            <a:spLocks noGrp="1"/>
          </p:cNvSpPr>
          <p:nvPr>
            <p:ph type="subTitle" idx="18"/>
          </p:nvPr>
        </p:nvSpPr>
        <p:spPr>
          <a:xfrm>
            <a:off x="3328339" y="3802150"/>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14"/>
          <p:cNvSpPr txBox="1">
            <a:spLocks noGrp="1"/>
          </p:cNvSpPr>
          <p:nvPr>
            <p:ph type="title" idx="19" hasCustomPrompt="1"/>
          </p:nvPr>
        </p:nvSpPr>
        <p:spPr>
          <a:xfrm>
            <a:off x="5930044" y="2948100"/>
            <a:ext cx="24423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7200"/>
              <a:buNone/>
              <a:defRPr sz="7200">
                <a:solidFill>
                  <a:srgbClr val="FDDCAE"/>
                </a:solidFill>
              </a:defRPr>
            </a:lvl1pPr>
            <a:lvl2pPr lvl="1" algn="ctr" rtl="0">
              <a:spcBef>
                <a:spcPts val="0"/>
              </a:spcBef>
              <a:spcAft>
                <a:spcPts val="0"/>
              </a:spcAft>
              <a:buClr>
                <a:srgbClr val="FDDCAE"/>
              </a:buClr>
              <a:buSzPts val="7200"/>
              <a:buNone/>
              <a:defRPr sz="7200">
                <a:solidFill>
                  <a:srgbClr val="FDDCAE"/>
                </a:solidFill>
              </a:defRPr>
            </a:lvl2pPr>
            <a:lvl3pPr lvl="2" algn="ctr" rtl="0">
              <a:spcBef>
                <a:spcPts val="0"/>
              </a:spcBef>
              <a:spcAft>
                <a:spcPts val="0"/>
              </a:spcAft>
              <a:buClr>
                <a:srgbClr val="FDDCAE"/>
              </a:buClr>
              <a:buSzPts val="7200"/>
              <a:buNone/>
              <a:defRPr sz="7200">
                <a:solidFill>
                  <a:srgbClr val="FDDCAE"/>
                </a:solidFill>
              </a:defRPr>
            </a:lvl3pPr>
            <a:lvl4pPr lvl="3" algn="ctr" rtl="0">
              <a:spcBef>
                <a:spcPts val="0"/>
              </a:spcBef>
              <a:spcAft>
                <a:spcPts val="0"/>
              </a:spcAft>
              <a:buClr>
                <a:srgbClr val="FDDCAE"/>
              </a:buClr>
              <a:buSzPts val="7200"/>
              <a:buNone/>
              <a:defRPr sz="7200">
                <a:solidFill>
                  <a:srgbClr val="FDDCAE"/>
                </a:solidFill>
              </a:defRPr>
            </a:lvl4pPr>
            <a:lvl5pPr lvl="4" algn="ctr" rtl="0">
              <a:spcBef>
                <a:spcPts val="0"/>
              </a:spcBef>
              <a:spcAft>
                <a:spcPts val="0"/>
              </a:spcAft>
              <a:buClr>
                <a:srgbClr val="FDDCAE"/>
              </a:buClr>
              <a:buSzPts val="7200"/>
              <a:buNone/>
              <a:defRPr sz="7200">
                <a:solidFill>
                  <a:srgbClr val="FDDCAE"/>
                </a:solidFill>
              </a:defRPr>
            </a:lvl5pPr>
            <a:lvl6pPr lvl="5" algn="ctr" rtl="0">
              <a:spcBef>
                <a:spcPts val="0"/>
              </a:spcBef>
              <a:spcAft>
                <a:spcPts val="0"/>
              </a:spcAft>
              <a:buClr>
                <a:srgbClr val="FDDCAE"/>
              </a:buClr>
              <a:buSzPts val="7200"/>
              <a:buNone/>
              <a:defRPr sz="7200">
                <a:solidFill>
                  <a:srgbClr val="FDDCAE"/>
                </a:solidFill>
              </a:defRPr>
            </a:lvl6pPr>
            <a:lvl7pPr lvl="6" algn="ctr" rtl="0">
              <a:spcBef>
                <a:spcPts val="0"/>
              </a:spcBef>
              <a:spcAft>
                <a:spcPts val="0"/>
              </a:spcAft>
              <a:buClr>
                <a:srgbClr val="FDDCAE"/>
              </a:buClr>
              <a:buSzPts val="7200"/>
              <a:buNone/>
              <a:defRPr sz="7200">
                <a:solidFill>
                  <a:srgbClr val="FDDCAE"/>
                </a:solidFill>
              </a:defRPr>
            </a:lvl7pPr>
            <a:lvl8pPr lvl="7" algn="ctr" rtl="0">
              <a:spcBef>
                <a:spcPts val="0"/>
              </a:spcBef>
              <a:spcAft>
                <a:spcPts val="0"/>
              </a:spcAft>
              <a:buClr>
                <a:srgbClr val="FDDCAE"/>
              </a:buClr>
              <a:buSzPts val="7200"/>
              <a:buNone/>
              <a:defRPr sz="7200">
                <a:solidFill>
                  <a:srgbClr val="FDDCAE"/>
                </a:solidFill>
              </a:defRPr>
            </a:lvl8pPr>
            <a:lvl9pPr lvl="8" algn="ctr" rtl="0">
              <a:spcBef>
                <a:spcPts val="0"/>
              </a:spcBef>
              <a:spcAft>
                <a:spcPts val="0"/>
              </a:spcAft>
              <a:buClr>
                <a:srgbClr val="FDDCAE"/>
              </a:buClr>
              <a:buSzPts val="7200"/>
              <a:buNone/>
              <a:defRPr sz="7200">
                <a:solidFill>
                  <a:srgbClr val="FDDCAE"/>
                </a:solidFill>
              </a:defRPr>
            </a:lvl9pPr>
          </a:lstStyle>
          <a:p>
            <a:r>
              <a:t>xx%</a:t>
            </a:r>
          </a:p>
        </p:txBody>
      </p:sp>
      <p:sp>
        <p:nvSpPr>
          <p:cNvPr id="74" name="Google Shape;74;p14"/>
          <p:cNvSpPr txBox="1">
            <a:spLocks noGrp="1"/>
          </p:cNvSpPr>
          <p:nvPr>
            <p:ph type="title" idx="20"/>
          </p:nvPr>
        </p:nvSpPr>
        <p:spPr>
          <a:xfrm>
            <a:off x="5907514" y="3458050"/>
            <a:ext cx="2487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5" name="Google Shape;75;p14"/>
          <p:cNvSpPr txBox="1">
            <a:spLocks noGrp="1"/>
          </p:cNvSpPr>
          <p:nvPr>
            <p:ph type="subTitle" idx="21"/>
          </p:nvPr>
        </p:nvSpPr>
        <p:spPr>
          <a:xfrm>
            <a:off x="5907514" y="3802150"/>
            <a:ext cx="24873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1">
  <p:cSld name="SECTION_HEADER_1">
    <p:spTree>
      <p:nvGrpSpPr>
        <p:cNvPr id="1" name="Shape 96"/>
        <p:cNvGrpSpPr/>
        <p:nvPr/>
      </p:nvGrpSpPr>
      <p:grpSpPr>
        <a:xfrm>
          <a:off x="0" y="0"/>
          <a:ext cx="0" cy="0"/>
          <a:chOff x="0" y="0"/>
          <a:chExt cx="0" cy="0"/>
        </a:xfrm>
      </p:grpSpPr>
      <p:sp>
        <p:nvSpPr>
          <p:cNvPr id="97" name="Google Shape;97;p18"/>
          <p:cNvSpPr/>
          <p:nvPr/>
        </p:nvSpPr>
        <p:spPr>
          <a:xfrm>
            <a:off x="6399100" y="-10200"/>
            <a:ext cx="2771700" cy="5163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txBox="1">
            <a:spLocks noGrp="1"/>
          </p:cNvSpPr>
          <p:nvPr>
            <p:ph type="title"/>
          </p:nvPr>
        </p:nvSpPr>
        <p:spPr>
          <a:xfrm>
            <a:off x="3770750" y="2560525"/>
            <a:ext cx="4229400" cy="841800"/>
          </a:xfrm>
          <a:prstGeom prst="rect">
            <a:avLst/>
          </a:prstGeom>
        </p:spPr>
        <p:txBody>
          <a:bodyPr spcFirstLastPara="1" wrap="square" lIns="91425" tIns="91425" rIns="91425" bIns="91425" anchor="ctr" anchorCtr="0">
            <a:noAutofit/>
          </a:bodyPr>
          <a:lstStyle>
            <a:lvl1pPr lvl="0" algn="r" rtl="0">
              <a:lnSpc>
                <a:spcPct val="80000"/>
              </a:lnSpc>
              <a:spcBef>
                <a:spcPts val="0"/>
              </a:spcBef>
              <a:spcAft>
                <a:spcPts val="0"/>
              </a:spcAft>
              <a:buSzPts val="4800"/>
              <a:buNone/>
              <a:defRPr sz="4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99" name="Google Shape;99;p18"/>
          <p:cNvSpPr txBox="1">
            <a:spLocks noGrp="1"/>
          </p:cNvSpPr>
          <p:nvPr>
            <p:ph type="title" idx="2" hasCustomPrompt="1"/>
          </p:nvPr>
        </p:nvSpPr>
        <p:spPr>
          <a:xfrm>
            <a:off x="5488278" y="945225"/>
            <a:ext cx="2511900" cy="789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00" name="Google Shape;100;p18"/>
          <p:cNvSpPr txBox="1">
            <a:spLocks noGrp="1"/>
          </p:cNvSpPr>
          <p:nvPr>
            <p:ph type="subTitle" idx="1"/>
          </p:nvPr>
        </p:nvSpPr>
        <p:spPr>
          <a:xfrm>
            <a:off x="4821078" y="3591825"/>
            <a:ext cx="3179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2">
  <p:cSld name="SECTION_HEADER_1_1">
    <p:spTree>
      <p:nvGrpSpPr>
        <p:cNvPr id="1" name="Shape 116"/>
        <p:cNvGrpSpPr/>
        <p:nvPr/>
      </p:nvGrpSpPr>
      <p:grpSpPr>
        <a:xfrm>
          <a:off x="0" y="0"/>
          <a:ext cx="0" cy="0"/>
          <a:chOff x="0" y="0"/>
          <a:chExt cx="0" cy="0"/>
        </a:xfrm>
      </p:grpSpPr>
      <p:sp>
        <p:nvSpPr>
          <p:cNvPr id="117" name="Google Shape;117;p20"/>
          <p:cNvSpPr/>
          <p:nvPr/>
        </p:nvSpPr>
        <p:spPr>
          <a:xfrm>
            <a:off x="0" y="-10200"/>
            <a:ext cx="9170700" cy="184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9" name="Google Shape;119;p20"/>
          <p:cNvSpPr txBox="1">
            <a:spLocks noGrp="1"/>
          </p:cNvSpPr>
          <p:nvPr>
            <p:ph type="title" idx="2" hasCustomPrompt="1"/>
          </p:nvPr>
        </p:nvSpPr>
        <p:spPr>
          <a:xfrm>
            <a:off x="3316050" y="945225"/>
            <a:ext cx="2511900" cy="78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20" name="Google Shape;120;p20"/>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4">
  <p:cSld name="SECTION_HEADER_1_1_2">
    <p:spTree>
      <p:nvGrpSpPr>
        <p:cNvPr id="1" name="Shape 169"/>
        <p:cNvGrpSpPr/>
        <p:nvPr/>
      </p:nvGrpSpPr>
      <p:grpSpPr>
        <a:xfrm>
          <a:off x="0" y="0"/>
          <a:ext cx="0" cy="0"/>
          <a:chOff x="0" y="0"/>
          <a:chExt cx="0" cy="0"/>
        </a:xfrm>
      </p:grpSpPr>
      <p:sp>
        <p:nvSpPr>
          <p:cNvPr id="170" name="Google Shape;170;p26"/>
          <p:cNvSpPr/>
          <p:nvPr/>
        </p:nvSpPr>
        <p:spPr>
          <a:xfrm>
            <a:off x="2187150" y="-18300"/>
            <a:ext cx="4769700" cy="5180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2" name="Google Shape;172;p26"/>
          <p:cNvSpPr txBox="1">
            <a:spLocks noGrp="1"/>
          </p:cNvSpPr>
          <p:nvPr>
            <p:ph type="title" idx="2" hasCustomPrompt="1"/>
          </p:nvPr>
        </p:nvSpPr>
        <p:spPr>
          <a:xfrm>
            <a:off x="3316050" y="945225"/>
            <a:ext cx="2511900" cy="78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73" name="Google Shape;173;p26"/>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4"/>
              </a:buClr>
              <a:buSzPts val="2800"/>
              <a:buFont typeface="Righteous"/>
              <a:buNone/>
              <a:defRPr sz="2800">
                <a:solidFill>
                  <a:schemeClr val="accent4"/>
                </a:solidFill>
                <a:latin typeface="Righteous"/>
                <a:ea typeface="Righteous"/>
                <a:cs typeface="Righteous"/>
                <a:sym typeface="Righteous"/>
              </a:defRPr>
            </a:lvl1pPr>
            <a:lvl2pPr lvl="1">
              <a:lnSpc>
                <a:spcPct val="100000"/>
              </a:lnSpc>
              <a:spcBef>
                <a:spcPts val="0"/>
              </a:spcBef>
              <a:spcAft>
                <a:spcPts val="0"/>
              </a:spcAft>
              <a:buClr>
                <a:schemeClr val="accent4"/>
              </a:buClr>
              <a:buSzPts val="2800"/>
              <a:buNone/>
              <a:defRPr sz="2800">
                <a:solidFill>
                  <a:schemeClr val="accent4"/>
                </a:solidFill>
              </a:defRPr>
            </a:lvl2pPr>
            <a:lvl3pPr lvl="2">
              <a:lnSpc>
                <a:spcPct val="100000"/>
              </a:lnSpc>
              <a:spcBef>
                <a:spcPts val="0"/>
              </a:spcBef>
              <a:spcAft>
                <a:spcPts val="0"/>
              </a:spcAft>
              <a:buClr>
                <a:schemeClr val="accent4"/>
              </a:buClr>
              <a:buSzPts val="2800"/>
              <a:buNone/>
              <a:defRPr sz="2800">
                <a:solidFill>
                  <a:schemeClr val="accent4"/>
                </a:solidFill>
              </a:defRPr>
            </a:lvl3pPr>
            <a:lvl4pPr lvl="3">
              <a:lnSpc>
                <a:spcPct val="100000"/>
              </a:lnSpc>
              <a:spcBef>
                <a:spcPts val="0"/>
              </a:spcBef>
              <a:spcAft>
                <a:spcPts val="0"/>
              </a:spcAft>
              <a:buClr>
                <a:schemeClr val="accent4"/>
              </a:buClr>
              <a:buSzPts val="2800"/>
              <a:buNone/>
              <a:defRPr sz="2800">
                <a:solidFill>
                  <a:schemeClr val="accent4"/>
                </a:solidFill>
              </a:defRPr>
            </a:lvl4pPr>
            <a:lvl5pPr lvl="4">
              <a:lnSpc>
                <a:spcPct val="100000"/>
              </a:lnSpc>
              <a:spcBef>
                <a:spcPts val="0"/>
              </a:spcBef>
              <a:spcAft>
                <a:spcPts val="0"/>
              </a:spcAft>
              <a:buClr>
                <a:schemeClr val="accent4"/>
              </a:buClr>
              <a:buSzPts val="2800"/>
              <a:buNone/>
              <a:defRPr sz="2800">
                <a:solidFill>
                  <a:schemeClr val="accent4"/>
                </a:solidFill>
              </a:defRPr>
            </a:lvl5pPr>
            <a:lvl6pPr lvl="5">
              <a:lnSpc>
                <a:spcPct val="100000"/>
              </a:lnSpc>
              <a:spcBef>
                <a:spcPts val="0"/>
              </a:spcBef>
              <a:spcAft>
                <a:spcPts val="0"/>
              </a:spcAft>
              <a:buClr>
                <a:schemeClr val="accent4"/>
              </a:buClr>
              <a:buSzPts val="2800"/>
              <a:buNone/>
              <a:defRPr sz="2800">
                <a:solidFill>
                  <a:schemeClr val="accent4"/>
                </a:solidFill>
              </a:defRPr>
            </a:lvl6pPr>
            <a:lvl7pPr lvl="6">
              <a:lnSpc>
                <a:spcPct val="100000"/>
              </a:lnSpc>
              <a:spcBef>
                <a:spcPts val="0"/>
              </a:spcBef>
              <a:spcAft>
                <a:spcPts val="0"/>
              </a:spcAft>
              <a:buClr>
                <a:schemeClr val="accent4"/>
              </a:buClr>
              <a:buSzPts val="2800"/>
              <a:buNone/>
              <a:defRPr sz="2800">
                <a:solidFill>
                  <a:schemeClr val="accent4"/>
                </a:solidFill>
              </a:defRPr>
            </a:lvl7pPr>
            <a:lvl8pPr lvl="7">
              <a:lnSpc>
                <a:spcPct val="100000"/>
              </a:lnSpc>
              <a:spcBef>
                <a:spcPts val="0"/>
              </a:spcBef>
              <a:spcAft>
                <a:spcPts val="0"/>
              </a:spcAft>
              <a:buClr>
                <a:schemeClr val="accent4"/>
              </a:buClr>
              <a:buSzPts val="2800"/>
              <a:buNone/>
              <a:defRPr sz="2800">
                <a:solidFill>
                  <a:schemeClr val="accent4"/>
                </a:solidFill>
              </a:defRPr>
            </a:lvl8pPr>
            <a:lvl9pPr lvl="8">
              <a:lnSpc>
                <a:spcPct val="100000"/>
              </a:lnSpc>
              <a:spcBef>
                <a:spcPts val="0"/>
              </a:spcBef>
              <a:spcAft>
                <a:spcPts val="0"/>
              </a:spcAft>
              <a:buClr>
                <a:schemeClr val="accent4"/>
              </a:buClr>
              <a:buSzPts val="2800"/>
              <a:buNone/>
              <a:defRPr sz="2800">
                <a:solidFill>
                  <a:schemeClr val="accent4"/>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4"/>
              </a:buClr>
              <a:buSzPts val="1800"/>
              <a:buFont typeface="Open Sans"/>
              <a:buChar char="●"/>
              <a:defRPr sz="1800">
                <a:solidFill>
                  <a:schemeClr val="accent4"/>
                </a:solidFill>
                <a:latin typeface="Open Sans"/>
                <a:ea typeface="Open Sans"/>
                <a:cs typeface="Open Sans"/>
                <a:sym typeface="Open Sans"/>
              </a:defRPr>
            </a:lvl1pPr>
            <a:lvl2pPr marL="914400" lvl="1"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2pPr>
            <a:lvl3pPr marL="1371600" lvl="2"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3pPr>
            <a:lvl4pPr marL="1828800" lvl="3"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4pPr>
            <a:lvl5pPr marL="2286000" lvl="4"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5pPr>
            <a:lvl6pPr marL="2743200" lvl="5"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6pPr>
            <a:lvl7pPr marL="3200400" lvl="6"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7pPr>
            <a:lvl8pPr marL="3657600" lvl="7"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8pPr>
            <a:lvl9pPr marL="4114800" lvl="8" indent="-317500">
              <a:lnSpc>
                <a:spcPct val="100000"/>
              </a:lnSpc>
              <a:spcBef>
                <a:spcPts val="1600"/>
              </a:spcBef>
              <a:spcAft>
                <a:spcPts val="1600"/>
              </a:spcAft>
              <a:buClr>
                <a:schemeClr val="accent4"/>
              </a:buClr>
              <a:buSzPts val="1400"/>
              <a:buFont typeface="Open Sans"/>
              <a:buChar char="■"/>
              <a:defRPr>
                <a:solidFill>
                  <a:schemeClr val="accent4"/>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60" r:id="rId6"/>
    <p:sldLayoutId id="2147483664" r:id="rId7"/>
    <p:sldLayoutId id="2147483666" r:id="rId8"/>
    <p:sldLayoutId id="2147483672" r:id="rId9"/>
    <p:sldLayoutId id="214748367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jpg"/><Relationship Id="rId11" Type="http://schemas.openxmlformats.org/officeDocument/2006/relationships/image" Target="../media/image15.jpg"/><Relationship Id="rId5" Type="http://schemas.openxmlformats.org/officeDocument/2006/relationships/image" Target="../media/image9.jpg"/><Relationship Id="rId10" Type="http://schemas.openxmlformats.org/officeDocument/2006/relationships/image" Target="../media/image14.jpg"/><Relationship Id="rId4" Type="http://schemas.openxmlformats.org/officeDocument/2006/relationships/image" Target="../media/image8.jpg"/><Relationship Id="rId9"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p:nvPr/>
        </p:nvSpPr>
        <p:spPr>
          <a:xfrm>
            <a:off x="1021589" y="439846"/>
            <a:ext cx="6732396" cy="4298608"/>
          </a:xfrm>
          <a:custGeom>
            <a:avLst/>
            <a:gdLst/>
            <a:ahLst/>
            <a:cxnLst/>
            <a:rect l="l" t="t" r="r" b="b"/>
            <a:pathLst>
              <a:path w="267477" h="170783" extrusionOk="0">
                <a:moveTo>
                  <a:pt x="128730" y="1"/>
                </a:moveTo>
                <a:cubicBezTo>
                  <a:pt x="107030" y="1"/>
                  <a:pt x="86362" y="4754"/>
                  <a:pt x="69496" y="14213"/>
                </a:cubicBezTo>
                <a:cubicBezTo>
                  <a:pt x="1" y="53187"/>
                  <a:pt x="29110" y="152962"/>
                  <a:pt x="51026" y="157813"/>
                </a:cubicBezTo>
                <a:cubicBezTo>
                  <a:pt x="51596" y="157939"/>
                  <a:pt x="52149" y="157998"/>
                  <a:pt x="52691" y="157998"/>
                </a:cubicBezTo>
                <a:cubicBezTo>
                  <a:pt x="60852" y="157998"/>
                  <a:pt x="66374" y="144505"/>
                  <a:pt x="85597" y="142332"/>
                </a:cubicBezTo>
                <a:cubicBezTo>
                  <a:pt x="87198" y="142151"/>
                  <a:pt x="88746" y="142065"/>
                  <a:pt x="90249" y="142065"/>
                </a:cubicBezTo>
                <a:cubicBezTo>
                  <a:pt x="114601" y="142065"/>
                  <a:pt x="127002" y="164593"/>
                  <a:pt x="157170" y="169733"/>
                </a:cubicBezTo>
                <a:cubicBezTo>
                  <a:pt x="161337" y="170443"/>
                  <a:pt x="165612" y="170782"/>
                  <a:pt x="169935" y="170782"/>
                </a:cubicBezTo>
                <a:cubicBezTo>
                  <a:pt x="197776" y="170782"/>
                  <a:pt x="227601" y="156717"/>
                  <a:pt x="243432" y="137183"/>
                </a:cubicBezTo>
                <a:cubicBezTo>
                  <a:pt x="267477" y="107511"/>
                  <a:pt x="260876" y="63187"/>
                  <a:pt x="224186" y="32380"/>
                </a:cubicBezTo>
                <a:cubicBezTo>
                  <a:pt x="196305" y="10741"/>
                  <a:pt x="161351" y="1"/>
                  <a:pt x="1287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32"/>
          <p:cNvGrpSpPr/>
          <p:nvPr/>
        </p:nvGrpSpPr>
        <p:grpSpPr>
          <a:xfrm>
            <a:off x="7111505" y="2523971"/>
            <a:ext cx="349823" cy="349788"/>
            <a:chOff x="7111505" y="2523971"/>
            <a:chExt cx="349823" cy="349788"/>
          </a:xfrm>
        </p:grpSpPr>
        <p:sp>
          <p:nvSpPr>
            <p:cNvPr id="205" name="Google Shape;205;p32"/>
            <p:cNvSpPr/>
            <p:nvPr/>
          </p:nvSpPr>
          <p:spPr>
            <a:xfrm>
              <a:off x="7111505" y="2523971"/>
              <a:ext cx="349823" cy="349788"/>
            </a:xfrm>
            <a:custGeom>
              <a:avLst/>
              <a:gdLst/>
              <a:ahLst/>
              <a:cxnLst/>
              <a:rect l="l" t="t" r="r" b="b"/>
              <a:pathLst>
                <a:path w="20380" h="20378" extrusionOk="0">
                  <a:moveTo>
                    <a:pt x="10189" y="0"/>
                  </a:moveTo>
                  <a:cubicBezTo>
                    <a:pt x="4562" y="0"/>
                    <a:pt x="1" y="4562"/>
                    <a:pt x="1" y="10189"/>
                  </a:cubicBezTo>
                  <a:cubicBezTo>
                    <a:pt x="1" y="15816"/>
                    <a:pt x="4562" y="20377"/>
                    <a:pt x="10189" y="20377"/>
                  </a:cubicBezTo>
                  <a:cubicBezTo>
                    <a:pt x="12166" y="20377"/>
                    <a:pt x="14005" y="19805"/>
                    <a:pt x="15567" y="18831"/>
                  </a:cubicBezTo>
                  <a:cubicBezTo>
                    <a:pt x="16506" y="19146"/>
                    <a:pt x="17763" y="19390"/>
                    <a:pt x="19413" y="19390"/>
                  </a:cubicBezTo>
                  <a:cubicBezTo>
                    <a:pt x="19638" y="19390"/>
                    <a:pt x="19871" y="19385"/>
                    <a:pt x="20111" y="19376"/>
                  </a:cubicBezTo>
                  <a:lnTo>
                    <a:pt x="18125" y="16569"/>
                  </a:lnTo>
                  <a:cubicBezTo>
                    <a:pt x="19584" y="14763"/>
                    <a:pt x="20380" y="12510"/>
                    <a:pt x="20378" y="10189"/>
                  </a:cubicBezTo>
                  <a:cubicBezTo>
                    <a:pt x="20378" y="4562"/>
                    <a:pt x="15816" y="0"/>
                    <a:pt x="10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340486" y="2677614"/>
              <a:ext cx="38656" cy="37197"/>
            </a:xfrm>
            <a:custGeom>
              <a:avLst/>
              <a:gdLst/>
              <a:ahLst/>
              <a:cxnLst/>
              <a:rect l="l" t="t" r="r" b="b"/>
              <a:pathLst>
                <a:path w="2252" h="2167" extrusionOk="0">
                  <a:moveTo>
                    <a:pt x="1083" y="1"/>
                  </a:moveTo>
                  <a:cubicBezTo>
                    <a:pt x="486" y="1"/>
                    <a:pt x="1" y="486"/>
                    <a:pt x="1" y="1083"/>
                  </a:cubicBezTo>
                  <a:cubicBezTo>
                    <a:pt x="1" y="1522"/>
                    <a:pt x="264" y="1916"/>
                    <a:pt x="670" y="2085"/>
                  </a:cubicBezTo>
                  <a:cubicBezTo>
                    <a:pt x="804" y="2140"/>
                    <a:pt x="944" y="2167"/>
                    <a:pt x="1084" y="2167"/>
                  </a:cubicBezTo>
                  <a:cubicBezTo>
                    <a:pt x="1365" y="2167"/>
                    <a:pt x="1643" y="2057"/>
                    <a:pt x="1849" y="1849"/>
                  </a:cubicBezTo>
                  <a:cubicBezTo>
                    <a:pt x="2160" y="1539"/>
                    <a:pt x="2252" y="1074"/>
                    <a:pt x="2085" y="668"/>
                  </a:cubicBezTo>
                  <a:cubicBezTo>
                    <a:pt x="1916" y="264"/>
                    <a:pt x="1522" y="1"/>
                    <a:pt x="1083"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267792" y="2677614"/>
              <a:ext cx="38673" cy="37197"/>
            </a:xfrm>
            <a:custGeom>
              <a:avLst/>
              <a:gdLst/>
              <a:ahLst/>
              <a:cxnLst/>
              <a:rect l="l" t="t" r="r" b="b"/>
              <a:pathLst>
                <a:path w="2253" h="2167" extrusionOk="0">
                  <a:moveTo>
                    <a:pt x="1084" y="1"/>
                  </a:moveTo>
                  <a:cubicBezTo>
                    <a:pt x="485" y="1"/>
                    <a:pt x="2" y="486"/>
                    <a:pt x="2" y="1083"/>
                  </a:cubicBezTo>
                  <a:cubicBezTo>
                    <a:pt x="0" y="1522"/>
                    <a:pt x="265" y="1916"/>
                    <a:pt x="669" y="2085"/>
                  </a:cubicBezTo>
                  <a:cubicBezTo>
                    <a:pt x="804" y="2140"/>
                    <a:pt x="944" y="2167"/>
                    <a:pt x="1084" y="2167"/>
                  </a:cubicBezTo>
                  <a:cubicBezTo>
                    <a:pt x="1366" y="2167"/>
                    <a:pt x="1643" y="2057"/>
                    <a:pt x="1850" y="1849"/>
                  </a:cubicBezTo>
                  <a:cubicBezTo>
                    <a:pt x="2161" y="1540"/>
                    <a:pt x="2253" y="1074"/>
                    <a:pt x="2086" y="668"/>
                  </a:cubicBezTo>
                  <a:cubicBezTo>
                    <a:pt x="1917" y="264"/>
                    <a:pt x="1523" y="1"/>
                    <a:pt x="1084"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195116" y="2677614"/>
              <a:ext cx="38673" cy="37197"/>
            </a:xfrm>
            <a:custGeom>
              <a:avLst/>
              <a:gdLst/>
              <a:ahLst/>
              <a:cxnLst/>
              <a:rect l="l" t="t" r="r" b="b"/>
              <a:pathLst>
                <a:path w="2253" h="2167" extrusionOk="0">
                  <a:moveTo>
                    <a:pt x="1084" y="1"/>
                  </a:moveTo>
                  <a:cubicBezTo>
                    <a:pt x="485" y="1"/>
                    <a:pt x="0" y="484"/>
                    <a:pt x="0" y="1083"/>
                  </a:cubicBezTo>
                  <a:cubicBezTo>
                    <a:pt x="0" y="1522"/>
                    <a:pt x="264" y="1916"/>
                    <a:pt x="670" y="2085"/>
                  </a:cubicBezTo>
                  <a:cubicBezTo>
                    <a:pt x="803" y="2140"/>
                    <a:pt x="944" y="2167"/>
                    <a:pt x="1083" y="2167"/>
                  </a:cubicBezTo>
                  <a:cubicBezTo>
                    <a:pt x="1365" y="2167"/>
                    <a:pt x="1643" y="2057"/>
                    <a:pt x="1850" y="1849"/>
                  </a:cubicBezTo>
                  <a:cubicBezTo>
                    <a:pt x="2159" y="1540"/>
                    <a:pt x="2253" y="1074"/>
                    <a:pt x="2084" y="668"/>
                  </a:cubicBezTo>
                  <a:cubicBezTo>
                    <a:pt x="1918" y="264"/>
                    <a:pt x="1523" y="1"/>
                    <a:pt x="1084"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32"/>
          <p:cNvGrpSpPr/>
          <p:nvPr/>
        </p:nvGrpSpPr>
        <p:grpSpPr>
          <a:xfrm>
            <a:off x="1516675" y="2313019"/>
            <a:ext cx="4150753" cy="2313683"/>
            <a:chOff x="1516675" y="2313019"/>
            <a:chExt cx="4150753" cy="2313683"/>
          </a:xfrm>
        </p:grpSpPr>
        <p:sp>
          <p:nvSpPr>
            <p:cNvPr id="210" name="Google Shape;210;p32"/>
            <p:cNvSpPr/>
            <p:nvPr/>
          </p:nvSpPr>
          <p:spPr>
            <a:xfrm>
              <a:off x="4764618" y="3736250"/>
              <a:ext cx="902810" cy="890452"/>
            </a:xfrm>
            <a:custGeom>
              <a:avLst/>
              <a:gdLst/>
              <a:ahLst/>
              <a:cxnLst/>
              <a:rect l="l" t="t" r="r" b="b"/>
              <a:pathLst>
                <a:path w="52596" h="51876" extrusionOk="0">
                  <a:moveTo>
                    <a:pt x="26295" y="11626"/>
                  </a:moveTo>
                  <a:cubicBezTo>
                    <a:pt x="30216" y="11626"/>
                    <a:pt x="34121" y="13228"/>
                    <a:pt x="36948" y="16375"/>
                  </a:cubicBezTo>
                  <a:cubicBezTo>
                    <a:pt x="42230" y="22256"/>
                    <a:pt x="41744" y="31306"/>
                    <a:pt x="35862" y="36588"/>
                  </a:cubicBezTo>
                  <a:cubicBezTo>
                    <a:pt x="33128" y="39044"/>
                    <a:pt x="29709" y="40253"/>
                    <a:pt x="26302" y="40253"/>
                  </a:cubicBezTo>
                  <a:cubicBezTo>
                    <a:pt x="22381" y="40253"/>
                    <a:pt x="18475" y="38651"/>
                    <a:pt x="15649" y="35504"/>
                  </a:cubicBezTo>
                  <a:cubicBezTo>
                    <a:pt x="10367" y="29621"/>
                    <a:pt x="10852" y="20573"/>
                    <a:pt x="16735" y="15291"/>
                  </a:cubicBezTo>
                  <a:cubicBezTo>
                    <a:pt x="19469" y="12835"/>
                    <a:pt x="22888" y="11626"/>
                    <a:pt x="26295" y="11626"/>
                  </a:cubicBezTo>
                  <a:close/>
                  <a:moveTo>
                    <a:pt x="29555" y="0"/>
                  </a:moveTo>
                  <a:cubicBezTo>
                    <a:pt x="29151" y="0"/>
                    <a:pt x="28776" y="257"/>
                    <a:pt x="28644" y="662"/>
                  </a:cubicBezTo>
                  <a:lnTo>
                    <a:pt x="27733" y="3455"/>
                  </a:lnTo>
                  <a:cubicBezTo>
                    <a:pt x="27249" y="3423"/>
                    <a:pt x="26766" y="3408"/>
                    <a:pt x="26283" y="3408"/>
                  </a:cubicBezTo>
                  <a:cubicBezTo>
                    <a:pt x="22784" y="3408"/>
                    <a:pt x="19327" y="4224"/>
                    <a:pt x="16189" y="5799"/>
                  </a:cubicBezTo>
                  <a:lnTo>
                    <a:pt x="14171" y="3553"/>
                  </a:lnTo>
                  <a:cubicBezTo>
                    <a:pt x="13982" y="3343"/>
                    <a:pt x="13721" y="3235"/>
                    <a:pt x="13458" y="3235"/>
                  </a:cubicBezTo>
                  <a:cubicBezTo>
                    <a:pt x="13230" y="3235"/>
                    <a:pt x="13002" y="3316"/>
                    <a:pt x="12819" y="3481"/>
                  </a:cubicBezTo>
                  <a:lnTo>
                    <a:pt x="5652" y="9916"/>
                  </a:lnTo>
                  <a:cubicBezTo>
                    <a:pt x="5259" y="10269"/>
                    <a:pt x="5226" y="10876"/>
                    <a:pt x="5580" y="11269"/>
                  </a:cubicBezTo>
                  <a:lnTo>
                    <a:pt x="7537" y="13447"/>
                  </a:lnTo>
                  <a:cubicBezTo>
                    <a:pt x="5284" y="16824"/>
                    <a:pt x="4034" y="20696"/>
                    <a:pt x="3805" y="24623"/>
                  </a:cubicBezTo>
                  <a:lnTo>
                    <a:pt x="849" y="25247"/>
                  </a:lnTo>
                  <a:cubicBezTo>
                    <a:pt x="331" y="25358"/>
                    <a:pt x="0" y="25865"/>
                    <a:pt x="109" y="26382"/>
                  </a:cubicBezTo>
                  <a:lnTo>
                    <a:pt x="2100" y="35807"/>
                  </a:lnTo>
                  <a:cubicBezTo>
                    <a:pt x="2195" y="36257"/>
                    <a:pt x="2594" y="36567"/>
                    <a:pt x="3037" y="36567"/>
                  </a:cubicBezTo>
                  <a:cubicBezTo>
                    <a:pt x="3103" y="36567"/>
                    <a:pt x="3169" y="36560"/>
                    <a:pt x="3236" y="36546"/>
                  </a:cubicBezTo>
                  <a:lnTo>
                    <a:pt x="6106" y="35939"/>
                  </a:lnTo>
                  <a:cubicBezTo>
                    <a:pt x="7880" y="39521"/>
                    <a:pt x="10574" y="42566"/>
                    <a:pt x="13911" y="44766"/>
                  </a:cubicBezTo>
                  <a:lnTo>
                    <a:pt x="12975" y="47633"/>
                  </a:lnTo>
                  <a:cubicBezTo>
                    <a:pt x="12811" y="48136"/>
                    <a:pt x="13086" y="48677"/>
                    <a:pt x="13588" y="48841"/>
                  </a:cubicBezTo>
                  <a:lnTo>
                    <a:pt x="22744" y="51828"/>
                  </a:lnTo>
                  <a:cubicBezTo>
                    <a:pt x="22843" y="51860"/>
                    <a:pt x="22943" y="51876"/>
                    <a:pt x="23041" y="51876"/>
                  </a:cubicBezTo>
                  <a:cubicBezTo>
                    <a:pt x="23445" y="51876"/>
                    <a:pt x="23820" y="51619"/>
                    <a:pt x="23953" y="51215"/>
                  </a:cubicBezTo>
                  <a:lnTo>
                    <a:pt x="24864" y="48423"/>
                  </a:lnTo>
                  <a:cubicBezTo>
                    <a:pt x="25346" y="48454"/>
                    <a:pt x="25827" y="48469"/>
                    <a:pt x="26308" y="48469"/>
                  </a:cubicBezTo>
                  <a:cubicBezTo>
                    <a:pt x="29808" y="48469"/>
                    <a:pt x="33267" y="47654"/>
                    <a:pt x="36407" y="46078"/>
                  </a:cubicBezTo>
                  <a:lnTo>
                    <a:pt x="38424" y="48323"/>
                  </a:lnTo>
                  <a:cubicBezTo>
                    <a:pt x="38613" y="48534"/>
                    <a:pt x="38874" y="48641"/>
                    <a:pt x="39137" y="48641"/>
                  </a:cubicBezTo>
                  <a:cubicBezTo>
                    <a:pt x="39365" y="48641"/>
                    <a:pt x="39593" y="48560"/>
                    <a:pt x="39776" y="48396"/>
                  </a:cubicBezTo>
                  <a:lnTo>
                    <a:pt x="46943" y="41961"/>
                  </a:lnTo>
                  <a:cubicBezTo>
                    <a:pt x="47336" y="41607"/>
                    <a:pt x="47369" y="41002"/>
                    <a:pt x="47015" y="40608"/>
                  </a:cubicBezTo>
                  <a:lnTo>
                    <a:pt x="45059" y="38429"/>
                  </a:lnTo>
                  <a:cubicBezTo>
                    <a:pt x="47311" y="35052"/>
                    <a:pt x="48561" y="31183"/>
                    <a:pt x="48790" y="27253"/>
                  </a:cubicBezTo>
                  <a:lnTo>
                    <a:pt x="51746" y="26629"/>
                  </a:lnTo>
                  <a:cubicBezTo>
                    <a:pt x="52264" y="26520"/>
                    <a:pt x="52595" y="26013"/>
                    <a:pt x="52486" y="25495"/>
                  </a:cubicBezTo>
                  <a:lnTo>
                    <a:pt x="50495" y="16071"/>
                  </a:lnTo>
                  <a:cubicBezTo>
                    <a:pt x="50400" y="15619"/>
                    <a:pt x="50002" y="15310"/>
                    <a:pt x="49560" y="15310"/>
                  </a:cubicBezTo>
                  <a:cubicBezTo>
                    <a:pt x="49494" y="15310"/>
                    <a:pt x="49428" y="15317"/>
                    <a:pt x="49361" y="15331"/>
                  </a:cubicBezTo>
                  <a:lnTo>
                    <a:pt x="46491" y="15938"/>
                  </a:lnTo>
                  <a:cubicBezTo>
                    <a:pt x="44717" y="12356"/>
                    <a:pt x="42023" y="9309"/>
                    <a:pt x="38686" y="7111"/>
                  </a:cubicBezTo>
                  <a:lnTo>
                    <a:pt x="39622" y="4244"/>
                  </a:lnTo>
                  <a:cubicBezTo>
                    <a:pt x="39786" y="3742"/>
                    <a:pt x="39511" y="3200"/>
                    <a:pt x="39007" y="3037"/>
                  </a:cubicBezTo>
                  <a:lnTo>
                    <a:pt x="29851" y="48"/>
                  </a:lnTo>
                  <a:cubicBezTo>
                    <a:pt x="29753" y="15"/>
                    <a:pt x="29653" y="0"/>
                    <a:pt x="29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1516675" y="2313019"/>
              <a:ext cx="559819" cy="552095"/>
            </a:xfrm>
            <a:custGeom>
              <a:avLst/>
              <a:gdLst/>
              <a:ahLst/>
              <a:cxnLst/>
              <a:rect l="l" t="t" r="r" b="b"/>
              <a:pathLst>
                <a:path w="32614" h="32164" extrusionOk="0">
                  <a:moveTo>
                    <a:pt x="16304" y="7207"/>
                  </a:moveTo>
                  <a:cubicBezTo>
                    <a:pt x="18736" y="7207"/>
                    <a:pt x="21158" y="8201"/>
                    <a:pt x="22910" y="10153"/>
                  </a:cubicBezTo>
                  <a:cubicBezTo>
                    <a:pt x="26186" y="13800"/>
                    <a:pt x="25885" y="19410"/>
                    <a:pt x="22238" y="22686"/>
                  </a:cubicBezTo>
                  <a:cubicBezTo>
                    <a:pt x="20543" y="24209"/>
                    <a:pt x="18424" y="24958"/>
                    <a:pt x="16312" y="24958"/>
                  </a:cubicBezTo>
                  <a:cubicBezTo>
                    <a:pt x="13880" y="24958"/>
                    <a:pt x="11458" y="23964"/>
                    <a:pt x="9704" y="22012"/>
                  </a:cubicBezTo>
                  <a:cubicBezTo>
                    <a:pt x="6430" y="18366"/>
                    <a:pt x="6731" y="12755"/>
                    <a:pt x="10377" y="9479"/>
                  </a:cubicBezTo>
                  <a:cubicBezTo>
                    <a:pt x="12072" y="7957"/>
                    <a:pt x="14192" y="7207"/>
                    <a:pt x="16304" y="7207"/>
                  </a:cubicBezTo>
                  <a:close/>
                  <a:moveTo>
                    <a:pt x="18327" y="0"/>
                  </a:moveTo>
                  <a:cubicBezTo>
                    <a:pt x="18076" y="0"/>
                    <a:pt x="17843" y="160"/>
                    <a:pt x="17762" y="410"/>
                  </a:cubicBezTo>
                  <a:lnTo>
                    <a:pt x="17196" y="2142"/>
                  </a:lnTo>
                  <a:cubicBezTo>
                    <a:pt x="16896" y="2123"/>
                    <a:pt x="16597" y="2113"/>
                    <a:pt x="16298" y="2113"/>
                  </a:cubicBezTo>
                  <a:cubicBezTo>
                    <a:pt x="14129" y="2113"/>
                    <a:pt x="11985" y="2618"/>
                    <a:pt x="10040" y="3596"/>
                  </a:cubicBezTo>
                  <a:lnTo>
                    <a:pt x="8789" y="2203"/>
                  </a:lnTo>
                  <a:cubicBezTo>
                    <a:pt x="8672" y="2073"/>
                    <a:pt x="8510" y="2006"/>
                    <a:pt x="8347" y="2006"/>
                  </a:cubicBezTo>
                  <a:cubicBezTo>
                    <a:pt x="8206" y="2006"/>
                    <a:pt x="8064" y="2056"/>
                    <a:pt x="7951" y="2158"/>
                  </a:cubicBezTo>
                  <a:lnTo>
                    <a:pt x="3508" y="6148"/>
                  </a:lnTo>
                  <a:cubicBezTo>
                    <a:pt x="3263" y="6367"/>
                    <a:pt x="3243" y="6743"/>
                    <a:pt x="3463" y="6988"/>
                  </a:cubicBezTo>
                  <a:lnTo>
                    <a:pt x="4675" y="8337"/>
                  </a:lnTo>
                  <a:cubicBezTo>
                    <a:pt x="3302" y="10401"/>
                    <a:pt x="2503" y="12792"/>
                    <a:pt x="2361" y="15267"/>
                  </a:cubicBezTo>
                  <a:lnTo>
                    <a:pt x="528" y="15654"/>
                  </a:lnTo>
                  <a:cubicBezTo>
                    <a:pt x="207" y="15722"/>
                    <a:pt x="1" y="16037"/>
                    <a:pt x="70" y="16357"/>
                  </a:cubicBezTo>
                  <a:lnTo>
                    <a:pt x="1304" y="22201"/>
                  </a:lnTo>
                  <a:cubicBezTo>
                    <a:pt x="1362" y="22479"/>
                    <a:pt x="1608" y="22671"/>
                    <a:pt x="1883" y="22671"/>
                  </a:cubicBezTo>
                  <a:cubicBezTo>
                    <a:pt x="1924" y="22671"/>
                    <a:pt x="1965" y="22667"/>
                    <a:pt x="2007" y="22658"/>
                  </a:cubicBezTo>
                  <a:lnTo>
                    <a:pt x="3787" y="22282"/>
                  </a:lnTo>
                  <a:cubicBezTo>
                    <a:pt x="4887" y="24504"/>
                    <a:pt x="6556" y="26393"/>
                    <a:pt x="8626" y="27756"/>
                  </a:cubicBezTo>
                  <a:lnTo>
                    <a:pt x="8046" y="29533"/>
                  </a:lnTo>
                  <a:cubicBezTo>
                    <a:pt x="7945" y="29845"/>
                    <a:pt x="8115" y="30181"/>
                    <a:pt x="8427" y="30282"/>
                  </a:cubicBezTo>
                  <a:lnTo>
                    <a:pt x="14104" y="32134"/>
                  </a:lnTo>
                  <a:cubicBezTo>
                    <a:pt x="14165" y="32154"/>
                    <a:pt x="14227" y="32164"/>
                    <a:pt x="14289" y="32164"/>
                  </a:cubicBezTo>
                  <a:cubicBezTo>
                    <a:pt x="14539" y="32164"/>
                    <a:pt x="14771" y="32004"/>
                    <a:pt x="14852" y="31753"/>
                  </a:cubicBezTo>
                  <a:lnTo>
                    <a:pt x="15419" y="30023"/>
                  </a:lnTo>
                  <a:cubicBezTo>
                    <a:pt x="15718" y="30042"/>
                    <a:pt x="16016" y="30052"/>
                    <a:pt x="16315" y="30052"/>
                  </a:cubicBezTo>
                  <a:cubicBezTo>
                    <a:pt x="18485" y="30052"/>
                    <a:pt x="20629" y="29546"/>
                    <a:pt x="22575" y="28569"/>
                  </a:cubicBezTo>
                  <a:lnTo>
                    <a:pt x="23826" y="29961"/>
                  </a:lnTo>
                  <a:cubicBezTo>
                    <a:pt x="23943" y="30092"/>
                    <a:pt x="24105" y="30158"/>
                    <a:pt x="24268" y="30158"/>
                  </a:cubicBezTo>
                  <a:cubicBezTo>
                    <a:pt x="24409" y="30158"/>
                    <a:pt x="24551" y="30108"/>
                    <a:pt x="24665" y="30006"/>
                  </a:cubicBezTo>
                  <a:lnTo>
                    <a:pt x="29108" y="26015"/>
                  </a:lnTo>
                  <a:cubicBezTo>
                    <a:pt x="29351" y="25797"/>
                    <a:pt x="29372" y="25421"/>
                    <a:pt x="29153" y="25178"/>
                  </a:cubicBezTo>
                  <a:lnTo>
                    <a:pt x="27940" y="23828"/>
                  </a:lnTo>
                  <a:cubicBezTo>
                    <a:pt x="29314" y="21764"/>
                    <a:pt x="30113" y="19373"/>
                    <a:pt x="30255" y="16898"/>
                  </a:cubicBezTo>
                  <a:lnTo>
                    <a:pt x="32088" y="16510"/>
                  </a:lnTo>
                  <a:cubicBezTo>
                    <a:pt x="32408" y="16443"/>
                    <a:pt x="32613" y="16128"/>
                    <a:pt x="32546" y="15806"/>
                  </a:cubicBezTo>
                  <a:lnTo>
                    <a:pt x="31311" y="9964"/>
                  </a:lnTo>
                  <a:cubicBezTo>
                    <a:pt x="31252" y="9684"/>
                    <a:pt x="31005" y="9493"/>
                    <a:pt x="30730" y="9493"/>
                  </a:cubicBezTo>
                  <a:cubicBezTo>
                    <a:pt x="30690" y="9493"/>
                    <a:pt x="30648" y="9497"/>
                    <a:pt x="30607" y="9505"/>
                  </a:cubicBezTo>
                  <a:lnTo>
                    <a:pt x="28827" y="9881"/>
                  </a:lnTo>
                  <a:cubicBezTo>
                    <a:pt x="27727" y="7661"/>
                    <a:pt x="26058" y="5772"/>
                    <a:pt x="23988" y="4409"/>
                  </a:cubicBezTo>
                  <a:lnTo>
                    <a:pt x="24568" y="2632"/>
                  </a:lnTo>
                  <a:cubicBezTo>
                    <a:pt x="24670" y="2320"/>
                    <a:pt x="24500" y="1984"/>
                    <a:pt x="24188" y="1883"/>
                  </a:cubicBezTo>
                  <a:lnTo>
                    <a:pt x="18511" y="30"/>
                  </a:lnTo>
                  <a:cubicBezTo>
                    <a:pt x="18450" y="10"/>
                    <a:pt x="18388" y="0"/>
                    <a:pt x="18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32"/>
            <p:cNvGrpSpPr/>
            <p:nvPr/>
          </p:nvGrpSpPr>
          <p:grpSpPr>
            <a:xfrm>
              <a:off x="3270233" y="3897000"/>
              <a:ext cx="306653" cy="306618"/>
              <a:chOff x="3270233" y="3897000"/>
              <a:chExt cx="306653" cy="306618"/>
            </a:xfrm>
          </p:grpSpPr>
          <p:sp>
            <p:nvSpPr>
              <p:cNvPr id="213" name="Google Shape;213;p32"/>
              <p:cNvSpPr/>
              <p:nvPr/>
            </p:nvSpPr>
            <p:spPr>
              <a:xfrm>
                <a:off x="3270233" y="3897000"/>
                <a:ext cx="306653" cy="306618"/>
              </a:xfrm>
              <a:custGeom>
                <a:avLst/>
                <a:gdLst/>
                <a:ahLst/>
                <a:cxnLst/>
                <a:rect l="l" t="t" r="r" b="b"/>
                <a:pathLst>
                  <a:path w="17865" h="17863" extrusionOk="0">
                    <a:moveTo>
                      <a:pt x="8934" y="1"/>
                    </a:moveTo>
                    <a:cubicBezTo>
                      <a:pt x="3999" y="1"/>
                      <a:pt x="2" y="3999"/>
                      <a:pt x="2" y="8932"/>
                    </a:cubicBezTo>
                    <a:cubicBezTo>
                      <a:pt x="1" y="10968"/>
                      <a:pt x="697" y="12941"/>
                      <a:pt x="1976" y="14525"/>
                    </a:cubicBezTo>
                    <a:lnTo>
                      <a:pt x="235" y="16985"/>
                    </a:lnTo>
                    <a:cubicBezTo>
                      <a:pt x="444" y="16993"/>
                      <a:pt x="646" y="16997"/>
                      <a:pt x="842" y="16997"/>
                    </a:cubicBezTo>
                    <a:cubicBezTo>
                      <a:pt x="2291" y="16997"/>
                      <a:pt x="3395" y="16784"/>
                      <a:pt x="4219" y="16507"/>
                    </a:cubicBezTo>
                    <a:cubicBezTo>
                      <a:pt x="5633" y="17393"/>
                      <a:pt x="7266" y="17863"/>
                      <a:pt x="8934" y="17863"/>
                    </a:cubicBezTo>
                    <a:cubicBezTo>
                      <a:pt x="13866" y="17863"/>
                      <a:pt x="17865" y="13865"/>
                      <a:pt x="17865" y="8932"/>
                    </a:cubicBezTo>
                    <a:cubicBezTo>
                      <a:pt x="17865" y="3999"/>
                      <a:pt x="13866" y="1"/>
                      <a:pt x="89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3342274" y="4031677"/>
                <a:ext cx="33884" cy="32596"/>
              </a:xfrm>
              <a:custGeom>
                <a:avLst/>
                <a:gdLst/>
                <a:ahLst/>
                <a:cxnLst/>
                <a:rect l="l" t="t" r="r" b="b"/>
                <a:pathLst>
                  <a:path w="1974" h="1899" extrusionOk="0">
                    <a:moveTo>
                      <a:pt x="1024" y="0"/>
                    </a:moveTo>
                    <a:cubicBezTo>
                      <a:pt x="640" y="0"/>
                      <a:pt x="294" y="231"/>
                      <a:pt x="147" y="587"/>
                    </a:cubicBezTo>
                    <a:cubicBezTo>
                      <a:pt x="0" y="941"/>
                      <a:pt x="81" y="1349"/>
                      <a:pt x="353" y="1621"/>
                    </a:cubicBezTo>
                    <a:cubicBezTo>
                      <a:pt x="534" y="1803"/>
                      <a:pt x="778" y="1899"/>
                      <a:pt x="1025" y="1899"/>
                    </a:cubicBezTo>
                    <a:cubicBezTo>
                      <a:pt x="1147" y="1899"/>
                      <a:pt x="1270" y="1875"/>
                      <a:pt x="1387" y="1827"/>
                    </a:cubicBezTo>
                    <a:cubicBezTo>
                      <a:pt x="1743" y="1680"/>
                      <a:pt x="1974" y="1334"/>
                      <a:pt x="1974" y="950"/>
                    </a:cubicBezTo>
                    <a:cubicBezTo>
                      <a:pt x="1974" y="424"/>
                      <a:pt x="1549" y="0"/>
                      <a:pt x="1024"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3405973" y="4031677"/>
                <a:ext cx="33918" cy="32596"/>
              </a:xfrm>
              <a:custGeom>
                <a:avLst/>
                <a:gdLst/>
                <a:ahLst/>
                <a:cxnLst/>
                <a:rect l="l" t="t" r="r" b="b"/>
                <a:pathLst>
                  <a:path w="1976" h="1899" extrusionOk="0">
                    <a:moveTo>
                      <a:pt x="1026" y="0"/>
                    </a:moveTo>
                    <a:cubicBezTo>
                      <a:pt x="642" y="0"/>
                      <a:pt x="295" y="231"/>
                      <a:pt x="147" y="587"/>
                    </a:cubicBezTo>
                    <a:cubicBezTo>
                      <a:pt x="1" y="941"/>
                      <a:pt x="82" y="1349"/>
                      <a:pt x="353" y="1621"/>
                    </a:cubicBezTo>
                    <a:cubicBezTo>
                      <a:pt x="536" y="1803"/>
                      <a:pt x="779" y="1899"/>
                      <a:pt x="1026" y="1899"/>
                    </a:cubicBezTo>
                    <a:cubicBezTo>
                      <a:pt x="1148" y="1899"/>
                      <a:pt x="1271" y="1875"/>
                      <a:pt x="1389" y="1827"/>
                    </a:cubicBezTo>
                    <a:cubicBezTo>
                      <a:pt x="1743" y="1680"/>
                      <a:pt x="1976" y="1334"/>
                      <a:pt x="1976" y="950"/>
                    </a:cubicBezTo>
                    <a:cubicBezTo>
                      <a:pt x="1976" y="424"/>
                      <a:pt x="1550" y="0"/>
                      <a:pt x="1026"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3469707" y="4031677"/>
                <a:ext cx="33884" cy="32596"/>
              </a:xfrm>
              <a:custGeom>
                <a:avLst/>
                <a:gdLst/>
                <a:ahLst/>
                <a:cxnLst/>
                <a:rect l="l" t="t" r="r" b="b"/>
                <a:pathLst>
                  <a:path w="1974" h="1899" extrusionOk="0">
                    <a:moveTo>
                      <a:pt x="1024" y="0"/>
                    </a:moveTo>
                    <a:cubicBezTo>
                      <a:pt x="640" y="0"/>
                      <a:pt x="294" y="231"/>
                      <a:pt x="147" y="587"/>
                    </a:cubicBezTo>
                    <a:cubicBezTo>
                      <a:pt x="0" y="941"/>
                      <a:pt x="82" y="1349"/>
                      <a:pt x="353" y="1621"/>
                    </a:cubicBezTo>
                    <a:cubicBezTo>
                      <a:pt x="535" y="1803"/>
                      <a:pt x="778" y="1899"/>
                      <a:pt x="1025" y="1899"/>
                    </a:cubicBezTo>
                    <a:cubicBezTo>
                      <a:pt x="1147" y="1899"/>
                      <a:pt x="1270" y="1875"/>
                      <a:pt x="1387" y="1827"/>
                    </a:cubicBezTo>
                    <a:cubicBezTo>
                      <a:pt x="1743" y="1680"/>
                      <a:pt x="1974" y="1334"/>
                      <a:pt x="1974" y="950"/>
                    </a:cubicBezTo>
                    <a:cubicBezTo>
                      <a:pt x="1974" y="424"/>
                      <a:pt x="1550" y="0"/>
                      <a:pt x="1024"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7" name="Google Shape;217;p32"/>
          <p:cNvSpPr/>
          <p:nvPr/>
        </p:nvSpPr>
        <p:spPr>
          <a:xfrm>
            <a:off x="2945574" y="4966620"/>
            <a:ext cx="353874" cy="77345"/>
          </a:xfrm>
          <a:custGeom>
            <a:avLst/>
            <a:gdLst/>
            <a:ahLst/>
            <a:cxnLst/>
            <a:rect l="l" t="t" r="r" b="b"/>
            <a:pathLst>
              <a:path w="20616" h="4506" extrusionOk="0">
                <a:moveTo>
                  <a:pt x="13200" y="1"/>
                </a:moveTo>
                <a:lnTo>
                  <a:pt x="12589" y="2804"/>
                </a:lnTo>
                <a:lnTo>
                  <a:pt x="1" y="3161"/>
                </a:lnTo>
                <a:lnTo>
                  <a:pt x="1756" y="4506"/>
                </a:lnTo>
                <a:lnTo>
                  <a:pt x="20615" y="3910"/>
                </a:lnTo>
                <a:lnTo>
                  <a:pt x="132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2818862" y="5022715"/>
            <a:ext cx="97360" cy="25696"/>
          </a:xfrm>
          <a:custGeom>
            <a:avLst/>
            <a:gdLst/>
            <a:ahLst/>
            <a:cxnLst/>
            <a:rect l="l" t="t" r="r" b="b"/>
            <a:pathLst>
              <a:path w="5672" h="1497" extrusionOk="0">
                <a:moveTo>
                  <a:pt x="5672" y="1"/>
                </a:moveTo>
                <a:lnTo>
                  <a:pt x="258" y="155"/>
                </a:lnTo>
                <a:lnTo>
                  <a:pt x="1" y="1497"/>
                </a:lnTo>
                <a:lnTo>
                  <a:pt x="1" y="1497"/>
                </a:lnTo>
                <a:lnTo>
                  <a:pt x="4896" y="1358"/>
                </a:lnTo>
                <a:lnTo>
                  <a:pt x="5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txBox="1">
            <a:spLocks noGrp="1"/>
          </p:cNvSpPr>
          <p:nvPr>
            <p:ph type="ctrTitle"/>
          </p:nvPr>
        </p:nvSpPr>
        <p:spPr>
          <a:xfrm>
            <a:off x="783925" y="1288975"/>
            <a:ext cx="75762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Saftey Helmet </a:t>
            </a:r>
            <a:endParaRPr dirty="0"/>
          </a:p>
          <a:p>
            <a:pPr marL="0" lvl="0" indent="0" algn="ctr" rtl="0">
              <a:spcBef>
                <a:spcPts val="0"/>
              </a:spcBef>
              <a:spcAft>
                <a:spcPts val="0"/>
              </a:spcAft>
              <a:buNone/>
            </a:pPr>
            <a:r>
              <a:rPr lang="en" dirty="0"/>
              <a:t>Detection</a:t>
            </a:r>
            <a:endParaRPr dirty="0"/>
          </a:p>
        </p:txBody>
      </p:sp>
      <p:sp>
        <p:nvSpPr>
          <p:cNvPr id="356" name="Google Shape;356;p32"/>
          <p:cNvSpPr txBox="1">
            <a:spLocks noGrp="1"/>
          </p:cNvSpPr>
          <p:nvPr>
            <p:ph type="subTitle" idx="1"/>
          </p:nvPr>
        </p:nvSpPr>
        <p:spPr>
          <a:xfrm>
            <a:off x="1823850" y="1953225"/>
            <a:ext cx="54963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Njood Alqahtani &amp; Reem Alsuqaih</a:t>
            </a:r>
            <a:endParaRPr dirty="0"/>
          </a:p>
        </p:txBody>
      </p:sp>
      <p:pic>
        <p:nvPicPr>
          <p:cNvPr id="1032" name="Picture 8" descr="31 Construction Superintendent Illustrations &amp;amp; Clip Art - iStock">
            <a:extLst>
              <a:ext uri="{FF2B5EF4-FFF2-40B4-BE49-F238E27FC236}">
                <a16:creationId xmlns:a16="http://schemas.microsoft.com/office/drawing/2014/main" id="{6DC81421-B174-454B-A904-A6E6487A28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9024" y="2797670"/>
            <a:ext cx="3634552" cy="23458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8"/>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b="1" dirty="0"/>
              <a:t>Experiment &amp; Demo</a:t>
            </a:r>
            <a:endParaRPr sz="4400" b="1" dirty="0"/>
          </a:p>
        </p:txBody>
      </p:sp>
      <p:sp>
        <p:nvSpPr>
          <p:cNvPr id="1382" name="Google Shape;1382;p48"/>
          <p:cNvSpPr txBox="1">
            <a:spLocks noGrp="1"/>
          </p:cNvSpPr>
          <p:nvPr>
            <p:ph type="title" idx="2"/>
          </p:nvPr>
        </p:nvSpPr>
        <p:spPr>
          <a:xfrm>
            <a:off x="3316050" y="945225"/>
            <a:ext cx="2511900" cy="78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pic>
        <p:nvPicPr>
          <p:cNvPr id="6146" name="Picture 2" descr="Professional electrician man character standing Vector Image">
            <a:extLst>
              <a:ext uri="{FF2B5EF4-FFF2-40B4-BE49-F238E27FC236}">
                <a16:creationId xmlns:a16="http://schemas.microsoft.com/office/drawing/2014/main" id="{868586B9-D00F-4B47-AFE0-E83F33DDB6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620" r="26122" b="17890"/>
          <a:stretch/>
        </p:blipFill>
        <p:spPr bwMode="auto">
          <a:xfrm>
            <a:off x="7582864" y="2090058"/>
            <a:ext cx="1404164" cy="2688592"/>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Smiling electrician screwing equipment in fuse box">
            <a:extLst>
              <a:ext uri="{FF2B5EF4-FFF2-40B4-BE49-F238E27FC236}">
                <a16:creationId xmlns:a16="http://schemas.microsoft.com/office/drawing/2014/main" id="{74B8703E-A04A-4F96-AF47-41A9F5453AB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150" r="14462" b="14583"/>
          <a:stretch/>
        </p:blipFill>
        <p:spPr bwMode="auto">
          <a:xfrm>
            <a:off x="317240" y="2137201"/>
            <a:ext cx="1937160" cy="26885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4"/>
        <p:cNvGrpSpPr/>
        <p:nvPr/>
      </p:nvGrpSpPr>
      <p:grpSpPr>
        <a:xfrm>
          <a:off x="0" y="0"/>
          <a:ext cx="0" cy="0"/>
          <a:chOff x="0" y="0"/>
          <a:chExt cx="0" cy="0"/>
        </a:xfrm>
      </p:grpSpPr>
      <p:sp>
        <p:nvSpPr>
          <p:cNvPr id="1375" name="Google Shape;1375;p47"/>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CNN Experiment </a:t>
            </a:r>
            <a:endParaRPr dirty="0"/>
          </a:p>
        </p:txBody>
      </p:sp>
      <p:graphicFrame>
        <p:nvGraphicFramePr>
          <p:cNvPr id="1376" name="Google Shape;1376;p47"/>
          <p:cNvGraphicFramePr/>
          <p:nvPr>
            <p:extLst>
              <p:ext uri="{D42A27DB-BD31-4B8C-83A1-F6EECF244321}">
                <p14:modId xmlns:p14="http://schemas.microsoft.com/office/powerpoint/2010/main" val="312791569"/>
              </p:ext>
            </p:extLst>
          </p:nvPr>
        </p:nvGraphicFramePr>
        <p:xfrm>
          <a:off x="1829187" y="2268163"/>
          <a:ext cx="4769175" cy="1367675"/>
        </p:xfrm>
        <a:graphic>
          <a:graphicData uri="http://schemas.openxmlformats.org/drawingml/2006/table">
            <a:tbl>
              <a:tblPr>
                <a:noFill/>
                <a:tableStyleId>{DFF04E12-9320-4272-9CA5-B4FD92F3D76C}</a:tableStyleId>
              </a:tblPr>
              <a:tblGrid>
                <a:gridCol w="1589725">
                  <a:extLst>
                    <a:ext uri="{9D8B030D-6E8A-4147-A177-3AD203B41FA5}">
                      <a16:colId xmlns:a16="http://schemas.microsoft.com/office/drawing/2014/main" val="20000"/>
                    </a:ext>
                  </a:extLst>
                </a:gridCol>
                <a:gridCol w="1589725">
                  <a:extLst>
                    <a:ext uri="{9D8B030D-6E8A-4147-A177-3AD203B41FA5}">
                      <a16:colId xmlns:a16="http://schemas.microsoft.com/office/drawing/2014/main" val="20001"/>
                    </a:ext>
                  </a:extLst>
                </a:gridCol>
                <a:gridCol w="1589725">
                  <a:extLst>
                    <a:ext uri="{9D8B030D-6E8A-4147-A177-3AD203B41FA5}">
                      <a16:colId xmlns:a16="http://schemas.microsoft.com/office/drawing/2014/main" val="20002"/>
                    </a:ext>
                  </a:extLst>
                </a:gridCol>
              </a:tblGrid>
              <a:tr h="458825">
                <a:tc>
                  <a:txBody>
                    <a:bodyPr/>
                    <a:lstStyle/>
                    <a:p>
                      <a:pPr marL="0" lvl="0" indent="0" algn="ctr" rtl="0">
                        <a:spcBef>
                          <a:spcPts val="0"/>
                        </a:spcBef>
                        <a:spcAft>
                          <a:spcPts val="0"/>
                        </a:spcAft>
                        <a:buNone/>
                      </a:pPr>
                      <a:endParaRPr dirty="0"/>
                    </a:p>
                  </a:txBody>
                  <a:tcPr marL="91425" marR="91425" marT="91425" marB="91425">
                    <a:lnL w="28575" cap="flat" cmpd="sng">
                      <a:solidFill>
                        <a:schemeClr val="accent6">
                          <a:alpha val="0"/>
                        </a:schemeClr>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accent4"/>
                          </a:solidFill>
                          <a:latin typeface="Righteous"/>
                          <a:ea typeface="Righteous"/>
                          <a:cs typeface="Righteous"/>
                          <a:sym typeface="Righteous"/>
                        </a:rPr>
                        <a:t>Train</a:t>
                      </a:r>
                      <a:endParaRPr dirty="0">
                        <a:solidFill>
                          <a:schemeClr val="accent4"/>
                        </a:solidFill>
                        <a:latin typeface="Righteous"/>
                        <a:ea typeface="Righteous"/>
                        <a:cs typeface="Righteous"/>
                        <a:sym typeface="Righteous"/>
                      </a:endParaRPr>
                    </a:p>
                  </a:txBody>
                  <a:tcPr marL="91425" marR="91425" marT="91425" marB="91425">
                    <a:lnL w="28575" cap="flat" cmpd="sng">
                      <a:solidFill>
                        <a:schemeClr val="accent5"/>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dirty="0">
                          <a:solidFill>
                            <a:schemeClr val="accent4"/>
                          </a:solidFill>
                          <a:latin typeface="Righteous"/>
                          <a:ea typeface="Righteous"/>
                          <a:cs typeface="Righteous"/>
                          <a:sym typeface="Righteous"/>
                        </a:rPr>
                        <a:t>Validation</a:t>
                      </a:r>
                      <a:endParaRPr dirty="0">
                        <a:solidFill>
                          <a:schemeClr val="accent4"/>
                        </a:solidFill>
                        <a:latin typeface="Righteous"/>
                        <a:ea typeface="Righteous"/>
                        <a:cs typeface="Righteous"/>
                        <a:sym typeface="Righteous"/>
                      </a:endParaRPr>
                    </a:p>
                  </a:txBody>
                  <a:tcPr marL="91425" marR="91425" marT="91425" marB="91425">
                    <a:lnL w="28575" cap="flat" cmpd="sng">
                      <a:solidFill>
                        <a:schemeClr val="accent5"/>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54425">
                <a:tc>
                  <a:txBody>
                    <a:bodyPr/>
                    <a:lstStyle/>
                    <a:p>
                      <a:pPr marL="0" lvl="0" indent="0" algn="ctr" rtl="0">
                        <a:spcBef>
                          <a:spcPts val="0"/>
                        </a:spcBef>
                        <a:spcAft>
                          <a:spcPts val="0"/>
                        </a:spcAft>
                        <a:buNone/>
                      </a:pPr>
                      <a:r>
                        <a:rPr lang="en" dirty="0">
                          <a:solidFill>
                            <a:schemeClr val="accent4"/>
                          </a:solidFill>
                          <a:latin typeface="Righteous"/>
                          <a:ea typeface="Righteous"/>
                          <a:cs typeface="Righteous"/>
                          <a:sym typeface="Righteous"/>
                        </a:rPr>
                        <a:t>Loss</a:t>
                      </a:r>
                      <a:endParaRPr dirty="0">
                        <a:solidFill>
                          <a:schemeClr val="accent4"/>
                        </a:solidFill>
                        <a:latin typeface="Righteous"/>
                        <a:ea typeface="Righteous"/>
                        <a:cs typeface="Righteous"/>
                        <a:sym typeface="Righteou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dirty="0">
                          <a:solidFill>
                            <a:schemeClr val="accent4"/>
                          </a:solidFill>
                          <a:latin typeface="Open Sans"/>
                          <a:ea typeface="Open Sans"/>
                          <a:cs typeface="Open Sans"/>
                          <a:sym typeface="Open Sans"/>
                        </a:rPr>
                        <a:t>0.06</a:t>
                      </a:r>
                      <a:endParaRPr dirty="0">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accent4"/>
                          </a:solidFill>
                          <a:latin typeface="Open Sans"/>
                          <a:ea typeface="Open Sans"/>
                          <a:cs typeface="Open Sans"/>
                          <a:sym typeface="Open Sans"/>
                        </a:rPr>
                        <a:t>0.24</a:t>
                      </a:r>
                      <a:endParaRPr dirty="0">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1"/>
                  </a:ext>
                </a:extLst>
              </a:tr>
              <a:tr h="454425">
                <a:tc>
                  <a:txBody>
                    <a:bodyPr/>
                    <a:lstStyle/>
                    <a:p>
                      <a:pPr marL="0" lvl="0" indent="0" algn="ctr" rtl="0">
                        <a:spcBef>
                          <a:spcPts val="0"/>
                        </a:spcBef>
                        <a:spcAft>
                          <a:spcPts val="0"/>
                        </a:spcAft>
                        <a:buNone/>
                      </a:pPr>
                      <a:r>
                        <a:rPr lang="en" dirty="0">
                          <a:solidFill>
                            <a:schemeClr val="accent4"/>
                          </a:solidFill>
                          <a:latin typeface="Righteous"/>
                          <a:ea typeface="Righteous"/>
                          <a:cs typeface="Righteous"/>
                          <a:sym typeface="Righteous"/>
                        </a:rPr>
                        <a:t>Accuracy</a:t>
                      </a:r>
                      <a:endParaRPr dirty="0">
                        <a:solidFill>
                          <a:schemeClr val="accent4"/>
                        </a:solidFill>
                        <a:latin typeface="Righteous"/>
                        <a:ea typeface="Righteous"/>
                        <a:cs typeface="Righteous"/>
                        <a:sym typeface="Righteou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dirty="0">
                          <a:solidFill>
                            <a:schemeClr val="accent4"/>
                          </a:solidFill>
                          <a:latin typeface="Open Sans"/>
                          <a:ea typeface="Open Sans"/>
                          <a:cs typeface="Open Sans"/>
                          <a:sym typeface="Open Sans"/>
                        </a:rPr>
                        <a:t>0.97</a:t>
                      </a:r>
                      <a:endParaRPr dirty="0">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accent4"/>
                          </a:solidFill>
                          <a:latin typeface="Open Sans"/>
                          <a:ea typeface="Open Sans"/>
                          <a:cs typeface="Open Sans"/>
                          <a:sym typeface="Open Sans"/>
                        </a:rPr>
                        <a:t>0.91</a:t>
                      </a:r>
                      <a:endParaRPr dirty="0">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7170" name="Picture 2" descr="Vector Design of Personal Protective Equipment for Work. Occupational  Health and Safety Stock Vector - Illustration of icon, isolated: 159009709">
            <a:extLst>
              <a:ext uri="{FF2B5EF4-FFF2-40B4-BE49-F238E27FC236}">
                <a16:creationId xmlns:a16="http://schemas.microsoft.com/office/drawing/2014/main" id="{975B1D82-0755-418F-A7F5-2CF51B8283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4109" y="2803609"/>
            <a:ext cx="2339891" cy="23398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E8468-FB71-4373-B18B-39BE590A24DB}"/>
              </a:ext>
            </a:extLst>
          </p:cNvPr>
          <p:cNvSpPr>
            <a:spLocks noGrp="1"/>
          </p:cNvSpPr>
          <p:nvPr>
            <p:ph type="title"/>
          </p:nvPr>
        </p:nvSpPr>
        <p:spPr/>
        <p:txBody>
          <a:bodyPr/>
          <a:lstStyle/>
          <a:p>
            <a:r>
              <a:rPr lang="en-US" dirty="0"/>
              <a:t>CNN Experiment</a:t>
            </a:r>
          </a:p>
        </p:txBody>
      </p:sp>
      <p:pic>
        <p:nvPicPr>
          <p:cNvPr id="3" name="Content Placeholder 11">
            <a:extLst>
              <a:ext uri="{FF2B5EF4-FFF2-40B4-BE49-F238E27FC236}">
                <a16:creationId xmlns:a16="http://schemas.microsoft.com/office/drawing/2014/main" id="{F203426D-FC0E-4147-96A1-4661E1708931}"/>
              </a:ext>
            </a:extLst>
          </p:cNvPr>
          <p:cNvPicPr>
            <a:picLocks noChangeAspect="1"/>
          </p:cNvPicPr>
          <p:nvPr/>
        </p:nvPicPr>
        <p:blipFill rotWithShape="1">
          <a:blip r:embed="rId2"/>
          <a:srcRect t="2049" r="3288"/>
          <a:stretch/>
        </p:blipFill>
        <p:spPr>
          <a:xfrm>
            <a:off x="613198" y="2098241"/>
            <a:ext cx="3343503" cy="2276475"/>
          </a:xfrm>
          <a:prstGeom prst="rect">
            <a:avLst/>
          </a:prstGeom>
          <a:noFill/>
          <a:ln>
            <a:noFill/>
          </a:ln>
        </p:spPr>
      </p:pic>
      <p:pic>
        <p:nvPicPr>
          <p:cNvPr id="4" name="Content Placeholder 13">
            <a:extLst>
              <a:ext uri="{FF2B5EF4-FFF2-40B4-BE49-F238E27FC236}">
                <a16:creationId xmlns:a16="http://schemas.microsoft.com/office/drawing/2014/main" id="{34AB512B-4F55-4471-B70B-8A3BA04720B4}"/>
              </a:ext>
            </a:extLst>
          </p:cNvPr>
          <p:cNvPicPr>
            <a:picLocks noChangeAspect="1"/>
          </p:cNvPicPr>
          <p:nvPr/>
        </p:nvPicPr>
        <p:blipFill rotWithShape="1">
          <a:blip r:embed="rId3"/>
          <a:srcRect r="3863"/>
          <a:stretch/>
        </p:blipFill>
        <p:spPr>
          <a:xfrm>
            <a:off x="4922831" y="2098241"/>
            <a:ext cx="3452884" cy="2276475"/>
          </a:xfrm>
          <a:prstGeom prst="rect">
            <a:avLst/>
          </a:prstGeom>
        </p:spPr>
      </p:pic>
      <p:sp>
        <p:nvSpPr>
          <p:cNvPr id="5" name="Google Shape;781;p39">
            <a:extLst>
              <a:ext uri="{FF2B5EF4-FFF2-40B4-BE49-F238E27FC236}">
                <a16:creationId xmlns:a16="http://schemas.microsoft.com/office/drawing/2014/main" id="{A39F0900-62C6-429E-9D22-06E46F7EA393}"/>
              </a:ext>
            </a:extLst>
          </p:cNvPr>
          <p:cNvSpPr txBox="1">
            <a:spLocks/>
          </p:cNvSpPr>
          <p:nvPr/>
        </p:nvSpPr>
        <p:spPr>
          <a:xfrm>
            <a:off x="1032217" y="1588990"/>
            <a:ext cx="2729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2800"/>
              <a:buFont typeface="Righteous"/>
              <a:buNone/>
              <a:defRPr sz="2800" b="0" i="0" u="none" strike="noStrike" cap="none">
                <a:solidFill>
                  <a:schemeClr val="accent4"/>
                </a:solidFill>
                <a:latin typeface="Righteous"/>
                <a:ea typeface="Righteous"/>
                <a:cs typeface="Righteous"/>
                <a:sym typeface="Righteous"/>
              </a:defRPr>
            </a:lvl1pPr>
            <a:lvl2pPr marR="0" lvl="1"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9pPr>
          </a:lstStyle>
          <a:p>
            <a:pPr algn="ctr"/>
            <a:r>
              <a:rPr lang="en-US" sz="1800" b="1" dirty="0"/>
              <a:t>Loss</a:t>
            </a:r>
            <a:endParaRPr lang="en-US" b="1" dirty="0"/>
          </a:p>
        </p:txBody>
      </p:sp>
      <p:sp>
        <p:nvSpPr>
          <p:cNvPr id="6" name="Google Shape;781;p39">
            <a:extLst>
              <a:ext uri="{FF2B5EF4-FFF2-40B4-BE49-F238E27FC236}">
                <a16:creationId xmlns:a16="http://schemas.microsoft.com/office/drawing/2014/main" id="{32AAD7DA-D5CD-47FE-B418-AA27E986C2E5}"/>
              </a:ext>
            </a:extLst>
          </p:cNvPr>
          <p:cNvSpPr txBox="1">
            <a:spLocks/>
          </p:cNvSpPr>
          <p:nvPr/>
        </p:nvSpPr>
        <p:spPr>
          <a:xfrm>
            <a:off x="5416983" y="1633154"/>
            <a:ext cx="2729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2800"/>
              <a:buFont typeface="Righteous"/>
              <a:buNone/>
              <a:defRPr sz="2800" b="0" i="0" u="none" strike="noStrike" cap="none">
                <a:solidFill>
                  <a:schemeClr val="accent4"/>
                </a:solidFill>
                <a:latin typeface="Righteous"/>
                <a:ea typeface="Righteous"/>
                <a:cs typeface="Righteous"/>
                <a:sym typeface="Righteous"/>
              </a:defRPr>
            </a:lvl1pPr>
            <a:lvl2pPr marR="0" lvl="1"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9pPr>
          </a:lstStyle>
          <a:p>
            <a:pPr algn="ctr"/>
            <a:r>
              <a:rPr lang="en-US" sz="1800" b="1" dirty="0"/>
              <a:t>Accuracy</a:t>
            </a:r>
            <a:endParaRPr lang="en-US" b="1" dirty="0"/>
          </a:p>
        </p:txBody>
      </p:sp>
    </p:spTree>
    <p:extLst>
      <p:ext uri="{BB962C8B-B14F-4D97-AF65-F5344CB8AC3E}">
        <p14:creationId xmlns:p14="http://schemas.microsoft.com/office/powerpoint/2010/main" val="4033794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71" name="Google Shape;1971;p59"/>
          <p:cNvSpPr txBox="1">
            <a:spLocks noGrp="1"/>
          </p:cNvSpPr>
          <p:nvPr>
            <p:ph type="title"/>
          </p:nvPr>
        </p:nvSpPr>
        <p:spPr>
          <a:xfrm>
            <a:off x="2406185" y="209211"/>
            <a:ext cx="4229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a:t>
            </a:r>
            <a:endParaRPr dirty="0"/>
          </a:p>
        </p:txBody>
      </p:sp>
      <p:pic>
        <p:nvPicPr>
          <p:cNvPr id="7" name="Screen Recording 4">
            <a:hlinkClick r:id="" action="ppaction://media"/>
            <a:extLst>
              <a:ext uri="{FF2B5EF4-FFF2-40B4-BE49-F238E27FC236}">
                <a16:creationId xmlns:a16="http://schemas.microsoft.com/office/drawing/2014/main" id="{AA1AF686-A69D-4CE9-AD85-F5F0F1E3F87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07251" y="1376021"/>
            <a:ext cx="1729497" cy="259882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49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p:cTn id="12"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sp>
        <p:nvSpPr>
          <p:cNvPr id="2112" name="Google Shape;2112;p62"/>
          <p:cNvSpPr txBox="1">
            <a:spLocks noGrp="1"/>
          </p:cNvSpPr>
          <p:nvPr>
            <p:ph type="title"/>
          </p:nvPr>
        </p:nvSpPr>
        <p:spPr>
          <a:xfrm>
            <a:off x="3746799" y="2560525"/>
            <a:ext cx="4229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Conclusion</a:t>
            </a:r>
            <a:endParaRPr b="1" dirty="0"/>
          </a:p>
        </p:txBody>
      </p:sp>
      <p:sp>
        <p:nvSpPr>
          <p:cNvPr id="2113" name="Google Shape;2113;p62"/>
          <p:cNvSpPr txBox="1">
            <a:spLocks noGrp="1"/>
          </p:cNvSpPr>
          <p:nvPr>
            <p:ph type="title" idx="2"/>
          </p:nvPr>
        </p:nvSpPr>
        <p:spPr>
          <a:xfrm>
            <a:off x="5464327" y="945225"/>
            <a:ext cx="2511900" cy="78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pic>
        <p:nvPicPr>
          <p:cNvPr id="9218" name="Picture 2" descr="Builder Vector Art &amp;amp; Graphics | freevector.com">
            <a:extLst>
              <a:ext uri="{FF2B5EF4-FFF2-40B4-BE49-F238E27FC236}">
                <a16:creationId xmlns:a16="http://schemas.microsoft.com/office/drawing/2014/main" id="{1DC7A29E-99DE-40B9-8EEB-157FE262C2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03324"/>
            <a:ext cx="3810000" cy="3810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154D2-BAD5-4FDA-9B54-946DC6852A69}"/>
              </a:ext>
            </a:extLst>
          </p:cNvPr>
          <p:cNvSpPr>
            <a:spLocks noGrp="1"/>
          </p:cNvSpPr>
          <p:nvPr>
            <p:ph type="title"/>
          </p:nvPr>
        </p:nvSpPr>
        <p:spPr/>
        <p:txBody>
          <a:bodyPr/>
          <a:lstStyle/>
          <a:p>
            <a:r>
              <a:rPr lang="en-US" dirty="0"/>
              <a:t>Conclusion</a:t>
            </a:r>
          </a:p>
        </p:txBody>
      </p:sp>
      <p:sp>
        <p:nvSpPr>
          <p:cNvPr id="4" name="TextBox 3">
            <a:extLst>
              <a:ext uri="{FF2B5EF4-FFF2-40B4-BE49-F238E27FC236}">
                <a16:creationId xmlns:a16="http://schemas.microsoft.com/office/drawing/2014/main" id="{1E62432E-DA7C-44CC-8944-83E5C07A5496}"/>
              </a:ext>
            </a:extLst>
          </p:cNvPr>
          <p:cNvSpPr txBox="1"/>
          <p:nvPr/>
        </p:nvSpPr>
        <p:spPr>
          <a:xfrm>
            <a:off x="680525" y="1732435"/>
            <a:ext cx="3641415" cy="1815882"/>
          </a:xfrm>
          <a:prstGeom prst="rect">
            <a:avLst/>
          </a:prstGeom>
          <a:noFill/>
        </p:spPr>
        <p:txBody>
          <a:bodyPr wrap="square">
            <a:spAutoFit/>
          </a:bodyPr>
          <a:lstStyle/>
          <a:p>
            <a:r>
              <a:rPr lang="en-US" dirty="0"/>
              <a:t> Worker Always should wear a safety helmet to ensure full protection. In extreme cases, these injuries may lead to permanent disability or even death causing irreparable loss. </a:t>
            </a:r>
          </a:p>
          <a:p>
            <a:r>
              <a:rPr lang="en-US" dirty="0"/>
              <a:t>For future work, we need to collect more data for more accuracy and detect vast and more safety products.</a:t>
            </a:r>
          </a:p>
        </p:txBody>
      </p:sp>
      <p:pic>
        <p:nvPicPr>
          <p:cNvPr id="10242" name="Picture 2" descr="Collection of Safety First/safety At Work Photos, Illustrations -  Dreamstime ID:29108">
            <a:extLst>
              <a:ext uri="{FF2B5EF4-FFF2-40B4-BE49-F238E27FC236}">
                <a16:creationId xmlns:a16="http://schemas.microsoft.com/office/drawing/2014/main" id="{7A857F1D-A3D2-4D62-A2B2-759AA6D032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8306" y="1503259"/>
            <a:ext cx="2457437" cy="306874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afety first Royalty Free Vector Image - VectorStock">
            <a:extLst>
              <a:ext uri="{FF2B5EF4-FFF2-40B4-BE49-F238E27FC236}">
                <a16:creationId xmlns:a16="http://schemas.microsoft.com/office/drawing/2014/main" id="{B3064B4B-AC75-468C-B199-C41D432980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84" t="6141" r="14032" b="9287"/>
          <a:stretch/>
        </p:blipFill>
        <p:spPr bwMode="auto">
          <a:xfrm>
            <a:off x="5602099" y="3045092"/>
            <a:ext cx="1395860" cy="1933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3572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2169;p65">
            <a:extLst>
              <a:ext uri="{FF2B5EF4-FFF2-40B4-BE49-F238E27FC236}">
                <a16:creationId xmlns:a16="http://schemas.microsoft.com/office/drawing/2014/main" id="{FCA4BFF1-C3DE-4DEF-8AA7-84729CBAFB38}"/>
              </a:ext>
            </a:extLst>
          </p:cNvPr>
          <p:cNvSpPr txBox="1">
            <a:spLocks/>
          </p:cNvSpPr>
          <p:nvPr/>
        </p:nvSpPr>
        <p:spPr>
          <a:xfrm>
            <a:off x="3203897" y="821443"/>
            <a:ext cx="2736205" cy="84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accent4"/>
              </a:buClr>
              <a:buSzPts val="5200"/>
              <a:buFont typeface="Righteous"/>
              <a:buNone/>
              <a:defRPr sz="5200" b="0" i="0" u="none" strike="noStrike" cap="none">
                <a:solidFill>
                  <a:schemeClr val="accent4"/>
                </a:solidFill>
                <a:latin typeface="Righteous"/>
                <a:ea typeface="Righteous"/>
                <a:cs typeface="Righteous"/>
                <a:sym typeface="Righteous"/>
              </a:defRPr>
            </a:lvl1pPr>
            <a:lvl2pPr marR="0" lvl="1"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2pPr>
            <a:lvl3pPr marR="0" lvl="2"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3pPr>
            <a:lvl4pPr marR="0" lvl="3"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4pPr>
            <a:lvl5pPr marR="0" lvl="4"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5pPr>
            <a:lvl6pPr marR="0" lvl="5"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6pPr>
            <a:lvl7pPr marR="0" lvl="6"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7pPr>
            <a:lvl8pPr marR="0" lvl="7"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8pPr>
            <a:lvl9pPr marR="0" lvl="8" algn="ctr" rtl="0">
              <a:lnSpc>
                <a:spcPct val="80000"/>
              </a:lnSpc>
              <a:spcBef>
                <a:spcPts val="0"/>
              </a:spcBef>
              <a:spcAft>
                <a:spcPts val="0"/>
              </a:spcAft>
              <a:buClr>
                <a:schemeClr val="accent4"/>
              </a:buClr>
              <a:buSzPts val="5200"/>
              <a:buFont typeface="Arial"/>
              <a:buNone/>
              <a:defRPr sz="5200" b="0" i="0" u="none" strike="noStrike" cap="none">
                <a:solidFill>
                  <a:schemeClr val="accent4"/>
                </a:solidFill>
                <a:latin typeface="Arial"/>
                <a:ea typeface="Arial"/>
                <a:cs typeface="Arial"/>
                <a:sym typeface="Arial"/>
              </a:defRPr>
            </a:lvl9pPr>
          </a:lstStyle>
          <a:p>
            <a:pPr algn="l"/>
            <a:r>
              <a:rPr lang="en-US" b="1" dirty="0"/>
              <a:t>THANKS!</a:t>
            </a:r>
          </a:p>
        </p:txBody>
      </p:sp>
      <p:pic>
        <p:nvPicPr>
          <p:cNvPr id="11268" name="Picture 4" descr="Free Worker Vectors, 119,000+ Images in AI, EPS format">
            <a:extLst>
              <a:ext uri="{FF2B5EF4-FFF2-40B4-BE49-F238E27FC236}">
                <a16:creationId xmlns:a16="http://schemas.microsoft.com/office/drawing/2014/main" id="{8EC46FEE-6558-4933-9223-6DDA670805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082"/>
          <a:stretch/>
        </p:blipFill>
        <p:spPr bwMode="auto">
          <a:xfrm>
            <a:off x="2734376" y="1438417"/>
            <a:ext cx="3675248" cy="3267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6415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4"/>
          <p:cNvSpPr txBox="1">
            <a:spLocks noGrp="1"/>
          </p:cNvSpPr>
          <p:nvPr>
            <p:ph type="title" idx="2"/>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69" name="Google Shape;369;p34"/>
          <p:cNvSpPr txBox="1">
            <a:spLocks noGrp="1"/>
          </p:cNvSpPr>
          <p:nvPr>
            <p:ph type="title"/>
          </p:nvPr>
        </p:nvSpPr>
        <p:spPr>
          <a:xfrm>
            <a:off x="771706" y="1397275"/>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370" name="Google Shape;370;p34"/>
          <p:cNvSpPr txBox="1">
            <a:spLocks noGrp="1"/>
          </p:cNvSpPr>
          <p:nvPr>
            <p:ph type="title" idx="3"/>
          </p:nvPr>
        </p:nvSpPr>
        <p:spPr>
          <a:xfrm>
            <a:off x="749175" y="2334543"/>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Introduction</a:t>
            </a:r>
            <a:endParaRPr b="1" dirty="0"/>
          </a:p>
        </p:txBody>
      </p:sp>
      <p:sp>
        <p:nvSpPr>
          <p:cNvPr id="372" name="Google Shape;372;p34"/>
          <p:cNvSpPr txBox="1">
            <a:spLocks noGrp="1"/>
          </p:cNvSpPr>
          <p:nvPr>
            <p:ph type="title" idx="4"/>
          </p:nvPr>
        </p:nvSpPr>
        <p:spPr>
          <a:xfrm>
            <a:off x="3350869" y="1397275"/>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373" name="Google Shape;373;p34"/>
          <p:cNvSpPr txBox="1">
            <a:spLocks noGrp="1"/>
          </p:cNvSpPr>
          <p:nvPr>
            <p:ph type="title" idx="5"/>
          </p:nvPr>
        </p:nvSpPr>
        <p:spPr>
          <a:xfrm>
            <a:off x="3305869" y="2329825"/>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Problem Statement</a:t>
            </a:r>
            <a:endParaRPr b="1" dirty="0"/>
          </a:p>
        </p:txBody>
      </p:sp>
      <p:sp>
        <p:nvSpPr>
          <p:cNvPr id="375" name="Google Shape;375;p34"/>
          <p:cNvSpPr txBox="1">
            <a:spLocks noGrp="1"/>
          </p:cNvSpPr>
          <p:nvPr>
            <p:ph type="title" idx="7"/>
          </p:nvPr>
        </p:nvSpPr>
        <p:spPr>
          <a:xfrm>
            <a:off x="5930044" y="1397275"/>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76" name="Google Shape;376;p34"/>
          <p:cNvSpPr txBox="1">
            <a:spLocks noGrp="1"/>
          </p:cNvSpPr>
          <p:nvPr>
            <p:ph type="title" idx="8"/>
          </p:nvPr>
        </p:nvSpPr>
        <p:spPr>
          <a:xfrm>
            <a:off x="5907514" y="2328775"/>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Methodology</a:t>
            </a:r>
            <a:endParaRPr b="1" dirty="0"/>
          </a:p>
        </p:txBody>
      </p:sp>
      <p:sp>
        <p:nvSpPr>
          <p:cNvPr id="378" name="Google Shape;378;p34"/>
          <p:cNvSpPr txBox="1">
            <a:spLocks noGrp="1"/>
          </p:cNvSpPr>
          <p:nvPr>
            <p:ph type="title" idx="13"/>
          </p:nvPr>
        </p:nvSpPr>
        <p:spPr>
          <a:xfrm>
            <a:off x="771706" y="2948100"/>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79" name="Google Shape;379;p34"/>
          <p:cNvSpPr txBox="1">
            <a:spLocks noGrp="1"/>
          </p:cNvSpPr>
          <p:nvPr>
            <p:ph type="title" idx="14"/>
          </p:nvPr>
        </p:nvSpPr>
        <p:spPr>
          <a:xfrm>
            <a:off x="771656" y="388065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Dataset</a:t>
            </a:r>
            <a:endParaRPr b="1" dirty="0"/>
          </a:p>
        </p:txBody>
      </p:sp>
      <p:sp>
        <p:nvSpPr>
          <p:cNvPr id="381" name="Google Shape;381;p34"/>
          <p:cNvSpPr txBox="1">
            <a:spLocks noGrp="1"/>
          </p:cNvSpPr>
          <p:nvPr>
            <p:ph type="title" idx="16"/>
          </p:nvPr>
        </p:nvSpPr>
        <p:spPr>
          <a:xfrm>
            <a:off x="3350869" y="2948100"/>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382" name="Google Shape;382;p34"/>
          <p:cNvSpPr txBox="1">
            <a:spLocks noGrp="1"/>
          </p:cNvSpPr>
          <p:nvPr>
            <p:ph type="title" idx="17"/>
          </p:nvPr>
        </p:nvSpPr>
        <p:spPr>
          <a:xfrm>
            <a:off x="3328350" y="388065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Experiment &amp; Demo</a:t>
            </a:r>
            <a:endParaRPr b="1" dirty="0"/>
          </a:p>
        </p:txBody>
      </p:sp>
      <p:sp>
        <p:nvSpPr>
          <p:cNvPr id="384" name="Google Shape;384;p34"/>
          <p:cNvSpPr txBox="1">
            <a:spLocks noGrp="1"/>
          </p:cNvSpPr>
          <p:nvPr>
            <p:ph type="title" idx="19"/>
          </p:nvPr>
        </p:nvSpPr>
        <p:spPr>
          <a:xfrm>
            <a:off x="5930044" y="2948100"/>
            <a:ext cx="24423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385" name="Google Shape;385;p34"/>
          <p:cNvSpPr txBox="1">
            <a:spLocks noGrp="1"/>
          </p:cNvSpPr>
          <p:nvPr>
            <p:ph type="title" idx="20"/>
          </p:nvPr>
        </p:nvSpPr>
        <p:spPr>
          <a:xfrm>
            <a:off x="5907514" y="388065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Conclusion</a:t>
            </a:r>
            <a:endParaRPr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37"/>
          <p:cNvSpPr/>
          <p:nvPr/>
        </p:nvSpPr>
        <p:spPr>
          <a:xfrm>
            <a:off x="6144026" y="4315226"/>
            <a:ext cx="1621800" cy="450600"/>
          </a:xfrm>
          <a:prstGeom prst="ellipse">
            <a:avLst/>
          </a:prstGeom>
          <a:solidFill>
            <a:srgbClr val="B45F06">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txBox="1">
            <a:spLocks noGrp="1"/>
          </p:cNvSpPr>
          <p:nvPr>
            <p:ph type="title"/>
          </p:nvPr>
        </p:nvSpPr>
        <p:spPr>
          <a:xfrm>
            <a:off x="1177000" y="2560525"/>
            <a:ext cx="3873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Introduction</a:t>
            </a:r>
            <a:endParaRPr b="1" dirty="0"/>
          </a:p>
        </p:txBody>
      </p:sp>
      <p:sp>
        <p:nvSpPr>
          <p:cNvPr id="729" name="Google Shape;729;p37"/>
          <p:cNvSpPr txBox="1">
            <a:spLocks noGrp="1"/>
          </p:cNvSpPr>
          <p:nvPr>
            <p:ph type="title" idx="2"/>
          </p:nvPr>
        </p:nvSpPr>
        <p:spPr>
          <a:xfrm>
            <a:off x="1176992" y="945225"/>
            <a:ext cx="2511900" cy="78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3" name="Subtitle 2">
            <a:extLst>
              <a:ext uri="{FF2B5EF4-FFF2-40B4-BE49-F238E27FC236}">
                <a16:creationId xmlns:a16="http://schemas.microsoft.com/office/drawing/2014/main" id="{A9B0CDAD-3652-48F5-9E0A-7E5647900F71}"/>
              </a:ext>
            </a:extLst>
          </p:cNvPr>
          <p:cNvSpPr>
            <a:spLocks noGrp="1"/>
          </p:cNvSpPr>
          <p:nvPr>
            <p:ph type="subTitle" idx="1"/>
          </p:nvPr>
        </p:nvSpPr>
        <p:spPr/>
        <p:txBody>
          <a:bodyPr/>
          <a:lstStyle/>
          <a:p>
            <a:endParaRPr lang="en-US"/>
          </a:p>
        </p:txBody>
      </p:sp>
      <p:pic>
        <p:nvPicPr>
          <p:cNvPr id="3074" name="Picture 2" descr="Premium Vector | Construction staff characters. include foreman, painter,  electrician, landscaper, carpenter.">
            <a:extLst>
              <a:ext uri="{FF2B5EF4-FFF2-40B4-BE49-F238E27FC236}">
                <a16:creationId xmlns:a16="http://schemas.microsoft.com/office/drawing/2014/main" id="{1B177408-54E5-42CD-A903-38B6853D3A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1375" y="1388674"/>
            <a:ext cx="4652037" cy="28610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5"/>
          <p:cNvSpPr txBox="1">
            <a:spLocks noGrp="1"/>
          </p:cNvSpPr>
          <p:nvPr>
            <p:ph type="body" idx="1"/>
          </p:nvPr>
        </p:nvSpPr>
        <p:spPr>
          <a:xfrm>
            <a:off x="455335" y="1335347"/>
            <a:ext cx="4299545" cy="3524035"/>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dirty="0"/>
              <a:t>     Based on the Kingdom’s 2030 vision for artificial intelligence applications to enhance safety procedures in factories where wearing safety helmets can effectively protect workers safety on construction sites. Hence, detecting safety helmet wearing is a vital step of construction sites safety management. Therefore, this model proposes a deep learning-based method to detect safety helmet wearing at a satisfactory accuracy with high detection speed.</a:t>
            </a:r>
          </a:p>
        </p:txBody>
      </p:sp>
      <p:sp>
        <p:nvSpPr>
          <p:cNvPr id="392" name="Google Shape;392;p35"/>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4098" name="Picture 2" descr="Builders graphic design vector free download">
            <a:extLst>
              <a:ext uri="{FF2B5EF4-FFF2-40B4-BE49-F238E27FC236}">
                <a16:creationId xmlns:a16="http://schemas.microsoft.com/office/drawing/2014/main" id="{A0E92044-BE1F-4CE6-94A2-BD0ED74CAC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9131" y="910114"/>
            <a:ext cx="3599100" cy="399078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3"/>
          <p:cNvSpPr txBox="1">
            <a:spLocks noGrp="1"/>
          </p:cNvSpPr>
          <p:nvPr>
            <p:ph type="title"/>
          </p:nvPr>
        </p:nvSpPr>
        <p:spPr>
          <a:xfrm>
            <a:off x="3852859" y="2564880"/>
            <a:ext cx="4229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Problem Statement </a:t>
            </a:r>
            <a:endParaRPr b="1" dirty="0"/>
          </a:p>
        </p:txBody>
      </p:sp>
      <p:sp>
        <p:nvSpPr>
          <p:cNvPr id="1212" name="Google Shape;1212;p43"/>
          <p:cNvSpPr txBox="1">
            <a:spLocks noGrp="1"/>
          </p:cNvSpPr>
          <p:nvPr>
            <p:ph type="title" idx="2"/>
          </p:nvPr>
        </p:nvSpPr>
        <p:spPr>
          <a:xfrm>
            <a:off x="5488278" y="945225"/>
            <a:ext cx="2511900" cy="78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pic>
        <p:nvPicPr>
          <p:cNvPr id="1026" name="Picture 2">
            <a:extLst>
              <a:ext uri="{FF2B5EF4-FFF2-40B4-BE49-F238E27FC236}">
                <a16:creationId xmlns:a16="http://schemas.microsoft.com/office/drawing/2014/main" id="{AA5AFE49-C198-48B1-BF38-300E44843B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3898" y="677471"/>
            <a:ext cx="3370538" cy="3774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1551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74458F-CF7B-45CC-ABD0-52E5D1F00114}"/>
              </a:ext>
            </a:extLst>
          </p:cNvPr>
          <p:cNvSpPr>
            <a:spLocks noGrp="1"/>
          </p:cNvSpPr>
          <p:nvPr>
            <p:ph type="title"/>
          </p:nvPr>
        </p:nvSpPr>
        <p:spPr/>
        <p:txBody>
          <a:bodyPr/>
          <a:lstStyle/>
          <a:p>
            <a:r>
              <a:rPr lang="en-US" dirty="0"/>
              <a:t>Problem Statement </a:t>
            </a:r>
          </a:p>
        </p:txBody>
      </p:sp>
      <p:sp>
        <p:nvSpPr>
          <p:cNvPr id="5" name="TextBox 4">
            <a:extLst>
              <a:ext uri="{FF2B5EF4-FFF2-40B4-BE49-F238E27FC236}">
                <a16:creationId xmlns:a16="http://schemas.microsoft.com/office/drawing/2014/main" id="{108E8A3D-17F4-499A-8276-4B557F7E3064}"/>
              </a:ext>
            </a:extLst>
          </p:cNvPr>
          <p:cNvSpPr txBox="1"/>
          <p:nvPr/>
        </p:nvSpPr>
        <p:spPr>
          <a:xfrm>
            <a:off x="680525" y="1730724"/>
            <a:ext cx="4572000" cy="2031325"/>
          </a:xfrm>
          <a:prstGeom prst="rect">
            <a:avLst/>
          </a:prstGeom>
          <a:noFill/>
        </p:spPr>
        <p:txBody>
          <a:bodyPr wrap="square">
            <a:spAutoFit/>
          </a:bodyPr>
          <a:lstStyle/>
          <a:p>
            <a:r>
              <a:rPr lang="en-US" sz="1400" dirty="0"/>
              <a:t>   </a:t>
            </a:r>
            <a:r>
              <a:rPr lang="en-US" dirty="0">
                <a:solidFill>
                  <a:schemeClr val="accent4"/>
                </a:solidFill>
                <a:latin typeface="Open Sans"/>
                <a:ea typeface="Open Sans"/>
                <a:cs typeface="Open Sans"/>
                <a:sym typeface="Open Sans"/>
              </a:rPr>
              <a:t>Head injury is still one of the most common causes of fatal accidents on the jobsite. Since the brain is so sensitive, it can be damaged by contact with the inside of the skull and by compression. Workers on a construction site, or any workplace where heavy objects and machinery operates, without wearing safety helmets will suffer more injuries in accidents such as falling human body and vertical falling matter. </a:t>
            </a:r>
          </a:p>
        </p:txBody>
      </p:sp>
      <p:pic>
        <p:nvPicPr>
          <p:cNvPr id="2050" name="Picture 2">
            <a:extLst>
              <a:ext uri="{FF2B5EF4-FFF2-40B4-BE49-F238E27FC236}">
                <a16:creationId xmlns:a16="http://schemas.microsoft.com/office/drawing/2014/main" id="{DA2624C9-11D9-4178-A0EB-93D99A52ED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59" t="13283" r="11976" b="7275"/>
          <a:stretch/>
        </p:blipFill>
        <p:spPr bwMode="auto">
          <a:xfrm>
            <a:off x="6072666" y="1100032"/>
            <a:ext cx="2721324" cy="3738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0164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3"/>
          <p:cNvSpPr txBox="1">
            <a:spLocks noGrp="1"/>
          </p:cNvSpPr>
          <p:nvPr>
            <p:ph type="title"/>
          </p:nvPr>
        </p:nvSpPr>
        <p:spPr>
          <a:xfrm>
            <a:off x="3852859" y="2564880"/>
            <a:ext cx="4229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t>Methodology</a:t>
            </a:r>
            <a:endParaRPr b="1" dirty="0"/>
          </a:p>
        </p:txBody>
      </p:sp>
      <p:sp>
        <p:nvSpPr>
          <p:cNvPr id="1212" name="Google Shape;1212;p43"/>
          <p:cNvSpPr txBox="1">
            <a:spLocks noGrp="1"/>
          </p:cNvSpPr>
          <p:nvPr>
            <p:ph type="title" idx="2"/>
          </p:nvPr>
        </p:nvSpPr>
        <p:spPr>
          <a:xfrm>
            <a:off x="5488278" y="945225"/>
            <a:ext cx="2511900" cy="78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pic>
        <p:nvPicPr>
          <p:cNvPr id="5124" name="Picture 4" descr="Contractor Vector Art &amp;amp; Graphics | freevector.com">
            <a:extLst>
              <a:ext uri="{FF2B5EF4-FFF2-40B4-BE49-F238E27FC236}">
                <a16:creationId xmlns:a16="http://schemas.microsoft.com/office/drawing/2014/main" id="{4AC23A6A-074E-47F2-AA92-8CE7C2B0CA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33" y="730198"/>
            <a:ext cx="4532967" cy="3810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60"/>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grpSp>
        <p:nvGrpSpPr>
          <p:cNvPr id="2081" name="Google Shape;2081;p60"/>
          <p:cNvGrpSpPr/>
          <p:nvPr/>
        </p:nvGrpSpPr>
        <p:grpSpPr>
          <a:xfrm>
            <a:off x="596837" y="2090564"/>
            <a:ext cx="8210443" cy="1522761"/>
            <a:chOff x="3512551" y="2358356"/>
            <a:chExt cx="2040521" cy="378448"/>
          </a:xfrm>
        </p:grpSpPr>
        <p:cxnSp>
          <p:nvCxnSpPr>
            <p:cNvPr id="2082" name="Google Shape;2082;p60"/>
            <p:cNvCxnSpPr>
              <a:cxnSpLocks/>
              <a:stCxn id="2083" idx="6"/>
              <a:endCxn id="25" idx="2"/>
            </p:cNvCxnSpPr>
            <p:nvPr/>
          </p:nvCxnSpPr>
          <p:spPr>
            <a:xfrm flipV="1">
              <a:off x="3738198" y="2553119"/>
              <a:ext cx="1589226" cy="0"/>
            </a:xfrm>
            <a:prstGeom prst="straightConnector1">
              <a:avLst/>
            </a:prstGeom>
            <a:noFill/>
            <a:ln w="28575" cap="flat" cmpd="sng">
              <a:solidFill>
                <a:schemeClr val="accent6"/>
              </a:solidFill>
              <a:prstDash val="solid"/>
              <a:round/>
              <a:headEnd type="none" w="med" len="med"/>
              <a:tailEnd type="none" w="med" len="med"/>
            </a:ln>
          </p:spPr>
        </p:cxnSp>
        <p:grpSp>
          <p:nvGrpSpPr>
            <p:cNvPr id="2085" name="Google Shape;2085;p60"/>
            <p:cNvGrpSpPr/>
            <p:nvPr/>
          </p:nvGrpSpPr>
          <p:grpSpPr>
            <a:xfrm>
              <a:off x="3512551" y="2358356"/>
              <a:ext cx="225647" cy="307629"/>
              <a:chOff x="2182679" y="2005014"/>
              <a:chExt cx="792300" cy="1080158"/>
            </a:xfrm>
          </p:grpSpPr>
          <p:cxnSp>
            <p:nvCxnSpPr>
              <p:cNvPr id="2086" name="Google Shape;2086;p60"/>
              <p:cNvCxnSpPr/>
              <p:nvPr/>
            </p:nvCxnSpPr>
            <p:spPr>
              <a:xfrm rot="10800000">
                <a:off x="2578961" y="2005014"/>
                <a:ext cx="0" cy="388800"/>
              </a:xfrm>
              <a:prstGeom prst="straightConnector1">
                <a:avLst/>
              </a:prstGeom>
              <a:noFill/>
              <a:ln w="28575" cap="flat" cmpd="sng">
                <a:solidFill>
                  <a:schemeClr val="accent6"/>
                </a:solidFill>
                <a:prstDash val="solid"/>
                <a:round/>
                <a:headEnd type="none" w="med" len="med"/>
                <a:tailEnd type="none" w="med" len="med"/>
              </a:ln>
            </p:spPr>
          </p:cxnSp>
          <p:sp>
            <p:nvSpPr>
              <p:cNvPr id="2083" name="Google Shape;2083;p60"/>
              <p:cNvSpPr/>
              <p:nvPr/>
            </p:nvSpPr>
            <p:spPr>
              <a:xfrm>
                <a:off x="2182679"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latin typeface="Righteous"/>
                    <a:ea typeface="Righteous"/>
                    <a:cs typeface="Righteous"/>
                    <a:sym typeface="Righteous"/>
                  </a:rPr>
                  <a:t>1</a:t>
                </a:r>
                <a:endParaRPr sz="2400">
                  <a:solidFill>
                    <a:schemeClr val="accent4"/>
                  </a:solidFill>
                  <a:latin typeface="Righteous"/>
                  <a:ea typeface="Righteous"/>
                  <a:cs typeface="Righteous"/>
                  <a:sym typeface="Righteous"/>
                </a:endParaRPr>
              </a:p>
            </p:txBody>
          </p:sp>
        </p:grpSp>
        <p:grpSp>
          <p:nvGrpSpPr>
            <p:cNvPr id="2087" name="Google Shape;2087;p60"/>
            <p:cNvGrpSpPr/>
            <p:nvPr/>
          </p:nvGrpSpPr>
          <p:grpSpPr>
            <a:xfrm>
              <a:off x="3969644" y="2440153"/>
              <a:ext cx="225853" cy="296651"/>
              <a:chOff x="3775710" y="1729289"/>
              <a:chExt cx="136500" cy="179289"/>
            </a:xfrm>
          </p:grpSpPr>
          <p:cxnSp>
            <p:nvCxnSpPr>
              <p:cNvPr id="2088" name="Google Shape;2088;p60"/>
              <p:cNvCxnSpPr/>
              <p:nvPr/>
            </p:nvCxnSpPr>
            <p:spPr>
              <a:xfrm>
                <a:off x="3843851" y="1848278"/>
                <a:ext cx="0" cy="60300"/>
              </a:xfrm>
              <a:prstGeom prst="straightConnector1">
                <a:avLst/>
              </a:prstGeom>
              <a:noFill/>
              <a:ln w="28575" cap="flat" cmpd="sng">
                <a:solidFill>
                  <a:schemeClr val="accent6"/>
                </a:solidFill>
                <a:prstDash val="solid"/>
                <a:round/>
                <a:headEnd type="none" w="med" len="med"/>
                <a:tailEnd type="none" w="med" len="med"/>
              </a:ln>
            </p:spPr>
          </p:cxnSp>
          <p:sp>
            <p:nvSpPr>
              <p:cNvPr id="2089" name="Google Shape;2089;p60"/>
              <p:cNvSpPr/>
              <p:nvPr/>
            </p:nvSpPr>
            <p:spPr>
              <a:xfrm>
                <a:off x="3775710" y="1729289"/>
                <a:ext cx="136500" cy="13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accent4"/>
                    </a:solidFill>
                    <a:latin typeface="Righteous"/>
                    <a:ea typeface="Righteous"/>
                    <a:cs typeface="Righteous"/>
                    <a:sym typeface="Righteous"/>
                  </a:rPr>
                  <a:t>2</a:t>
                </a:r>
                <a:endParaRPr/>
              </a:p>
            </p:txBody>
          </p:sp>
        </p:grpSp>
        <p:grpSp>
          <p:nvGrpSpPr>
            <p:cNvPr id="2090" name="Google Shape;2090;p60"/>
            <p:cNvGrpSpPr/>
            <p:nvPr/>
          </p:nvGrpSpPr>
          <p:grpSpPr>
            <a:xfrm>
              <a:off x="4427051" y="2358356"/>
              <a:ext cx="225647" cy="307629"/>
              <a:chOff x="5393704" y="2005014"/>
              <a:chExt cx="792300" cy="1080158"/>
            </a:xfrm>
          </p:grpSpPr>
          <p:cxnSp>
            <p:nvCxnSpPr>
              <p:cNvPr id="2091" name="Google Shape;2091;p60"/>
              <p:cNvCxnSpPr/>
              <p:nvPr/>
            </p:nvCxnSpPr>
            <p:spPr>
              <a:xfrm rot="10800000">
                <a:off x="5789986" y="2005014"/>
                <a:ext cx="0" cy="388800"/>
              </a:xfrm>
              <a:prstGeom prst="straightConnector1">
                <a:avLst/>
              </a:prstGeom>
              <a:noFill/>
              <a:ln w="28575" cap="flat" cmpd="sng">
                <a:solidFill>
                  <a:schemeClr val="accent6"/>
                </a:solidFill>
                <a:prstDash val="solid"/>
                <a:round/>
                <a:headEnd type="none" w="med" len="med"/>
                <a:tailEnd type="none" w="med" len="med"/>
              </a:ln>
            </p:spPr>
          </p:cxnSp>
          <p:sp>
            <p:nvSpPr>
              <p:cNvPr id="2092" name="Google Shape;2092;p60"/>
              <p:cNvSpPr/>
              <p:nvPr/>
            </p:nvSpPr>
            <p:spPr>
              <a:xfrm>
                <a:off x="5393704"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dirty="0">
                    <a:solidFill>
                      <a:schemeClr val="accent4"/>
                    </a:solidFill>
                    <a:latin typeface="Righteous"/>
                    <a:ea typeface="Righteous"/>
                    <a:cs typeface="Righteous"/>
                    <a:sym typeface="Righteous"/>
                  </a:rPr>
                  <a:t>3</a:t>
                </a:r>
                <a:endParaRPr dirty="0"/>
              </a:p>
            </p:txBody>
          </p:sp>
        </p:grpSp>
        <p:grpSp>
          <p:nvGrpSpPr>
            <p:cNvPr id="2093" name="Google Shape;2093;p60"/>
            <p:cNvGrpSpPr/>
            <p:nvPr/>
          </p:nvGrpSpPr>
          <p:grpSpPr>
            <a:xfrm>
              <a:off x="4884291" y="2378604"/>
              <a:ext cx="668781" cy="358184"/>
              <a:chOff x="6999166" y="2076103"/>
              <a:chExt cx="2348243" cy="1257661"/>
            </a:xfrm>
          </p:grpSpPr>
          <p:cxnSp>
            <p:nvCxnSpPr>
              <p:cNvPr id="2094" name="Google Shape;2094;p60"/>
              <p:cNvCxnSpPr/>
              <p:nvPr/>
            </p:nvCxnSpPr>
            <p:spPr>
              <a:xfrm>
                <a:off x="7395553" y="2983964"/>
                <a:ext cx="0" cy="349800"/>
              </a:xfrm>
              <a:prstGeom prst="straightConnector1">
                <a:avLst/>
              </a:prstGeom>
              <a:noFill/>
              <a:ln w="28575" cap="flat" cmpd="sng">
                <a:solidFill>
                  <a:schemeClr val="accent6"/>
                </a:solidFill>
                <a:prstDash val="solid"/>
                <a:round/>
                <a:headEnd type="none" w="med" len="med"/>
                <a:tailEnd type="none" w="med" len="med"/>
              </a:ln>
            </p:spPr>
          </p:cxnSp>
          <p:sp>
            <p:nvSpPr>
              <p:cNvPr id="2084" name="Google Shape;2084;p60"/>
              <p:cNvSpPr/>
              <p:nvPr/>
            </p:nvSpPr>
            <p:spPr>
              <a:xfrm>
                <a:off x="6999166"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dirty="0">
                    <a:solidFill>
                      <a:schemeClr val="accent4"/>
                    </a:solidFill>
                    <a:latin typeface="Righteous"/>
                    <a:ea typeface="Righteous"/>
                    <a:cs typeface="Righteous"/>
                    <a:sym typeface="Righteous"/>
                  </a:rPr>
                  <a:t>4</a:t>
                </a:r>
                <a:endParaRPr dirty="0"/>
              </a:p>
            </p:txBody>
          </p:sp>
          <p:sp>
            <p:nvSpPr>
              <p:cNvPr id="25" name="Google Shape;2084;p60">
                <a:extLst>
                  <a:ext uri="{FF2B5EF4-FFF2-40B4-BE49-F238E27FC236}">
                    <a16:creationId xmlns:a16="http://schemas.microsoft.com/office/drawing/2014/main" id="{EBD30ED4-EAAE-46CA-B090-69FEAD71E40B}"/>
                  </a:ext>
                </a:extLst>
              </p:cNvPr>
              <p:cNvSpPr/>
              <p:nvPr/>
            </p:nvSpPr>
            <p:spPr>
              <a:xfrm>
                <a:off x="8555109"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dirty="0">
                    <a:solidFill>
                      <a:schemeClr val="accent4"/>
                    </a:solidFill>
                    <a:latin typeface="Righteous"/>
                    <a:ea typeface="Righteous"/>
                    <a:cs typeface="Righteous"/>
                    <a:sym typeface="Righteous"/>
                  </a:rPr>
                  <a:t>5</a:t>
                </a:r>
                <a:endParaRPr dirty="0"/>
              </a:p>
            </p:txBody>
          </p:sp>
          <p:cxnSp>
            <p:nvCxnSpPr>
              <p:cNvPr id="27" name="Google Shape;2094;p60">
                <a:extLst>
                  <a:ext uri="{FF2B5EF4-FFF2-40B4-BE49-F238E27FC236}">
                    <a16:creationId xmlns:a16="http://schemas.microsoft.com/office/drawing/2014/main" id="{49DBC351-C754-4AA7-AC7E-FB50F61D1648}"/>
                  </a:ext>
                </a:extLst>
              </p:cNvPr>
              <p:cNvCxnSpPr>
                <a:cxnSpLocks/>
              </p:cNvCxnSpPr>
              <p:nvPr/>
            </p:nvCxnSpPr>
            <p:spPr>
              <a:xfrm>
                <a:off x="8951259" y="2076103"/>
                <a:ext cx="0" cy="216118"/>
              </a:xfrm>
              <a:prstGeom prst="straightConnector1">
                <a:avLst/>
              </a:prstGeom>
              <a:noFill/>
              <a:ln w="28575" cap="flat" cmpd="sng">
                <a:solidFill>
                  <a:schemeClr val="accent6"/>
                </a:solidFill>
                <a:prstDash val="solid"/>
                <a:round/>
                <a:headEnd type="none" w="med" len="med"/>
                <a:tailEnd type="none" w="med" len="med"/>
              </a:ln>
            </p:spPr>
          </p:cxnSp>
        </p:grpSp>
      </p:grpSp>
      <p:sp>
        <p:nvSpPr>
          <p:cNvPr id="2095" name="Google Shape;2095;p60"/>
          <p:cNvSpPr txBox="1">
            <a:spLocks noGrp="1"/>
          </p:cNvSpPr>
          <p:nvPr>
            <p:ph type="title"/>
          </p:nvPr>
        </p:nvSpPr>
        <p:spPr>
          <a:xfrm>
            <a:off x="2014203" y="3609138"/>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Split the Data</a:t>
            </a:r>
            <a:endParaRPr sz="1800" dirty="0"/>
          </a:p>
        </p:txBody>
      </p:sp>
      <p:sp>
        <p:nvSpPr>
          <p:cNvPr id="2097" name="Google Shape;2097;p60"/>
          <p:cNvSpPr txBox="1">
            <a:spLocks noGrp="1"/>
          </p:cNvSpPr>
          <p:nvPr>
            <p:ph type="title" idx="4294967295"/>
          </p:nvPr>
        </p:nvSpPr>
        <p:spPr>
          <a:xfrm>
            <a:off x="3848778" y="1566627"/>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CNN Experiment</a:t>
            </a:r>
            <a:endParaRPr sz="1800" dirty="0"/>
          </a:p>
        </p:txBody>
      </p:sp>
      <p:sp>
        <p:nvSpPr>
          <p:cNvPr id="2099" name="Google Shape;2099;p60"/>
          <p:cNvSpPr txBox="1">
            <a:spLocks noGrp="1"/>
          </p:cNvSpPr>
          <p:nvPr>
            <p:ph type="title" idx="4294967295"/>
          </p:nvPr>
        </p:nvSpPr>
        <p:spPr>
          <a:xfrm>
            <a:off x="169105" y="1566627"/>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Load Dataset</a:t>
            </a:r>
            <a:endParaRPr sz="1800" dirty="0"/>
          </a:p>
        </p:txBody>
      </p:sp>
      <p:sp>
        <p:nvSpPr>
          <p:cNvPr id="2101" name="Google Shape;2101;p60"/>
          <p:cNvSpPr txBox="1">
            <a:spLocks noGrp="1"/>
          </p:cNvSpPr>
          <p:nvPr>
            <p:ph type="title" idx="4294967295"/>
          </p:nvPr>
        </p:nvSpPr>
        <p:spPr>
          <a:xfrm>
            <a:off x="5695447" y="3609138"/>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Demo</a:t>
            </a:r>
            <a:endParaRPr sz="1800" dirty="0"/>
          </a:p>
        </p:txBody>
      </p:sp>
      <p:sp>
        <p:nvSpPr>
          <p:cNvPr id="29" name="Google Shape;2097;p60">
            <a:extLst>
              <a:ext uri="{FF2B5EF4-FFF2-40B4-BE49-F238E27FC236}">
                <a16:creationId xmlns:a16="http://schemas.microsoft.com/office/drawing/2014/main" id="{E3B8246E-550B-4C02-BC4F-D1BB0EB5417E}"/>
              </a:ext>
            </a:extLst>
          </p:cNvPr>
          <p:cNvSpPr txBox="1">
            <a:spLocks/>
          </p:cNvSpPr>
          <p:nvPr/>
        </p:nvSpPr>
        <p:spPr>
          <a:xfrm>
            <a:off x="7458847" y="1640970"/>
            <a:ext cx="1763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2800"/>
              <a:buFont typeface="Righteous"/>
              <a:buNone/>
              <a:defRPr sz="2800" b="0" i="0" u="none" strike="noStrike" cap="none">
                <a:solidFill>
                  <a:schemeClr val="accent4"/>
                </a:solidFill>
                <a:latin typeface="Righteous"/>
                <a:ea typeface="Righteous"/>
                <a:cs typeface="Righteous"/>
                <a:sym typeface="Righteous"/>
              </a:defRPr>
            </a:lvl1pPr>
            <a:lvl2pPr marR="0" lvl="1"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2800"/>
              <a:buFont typeface="Arial"/>
              <a:buNone/>
              <a:defRPr sz="2800" b="0" i="0" u="none" strike="noStrike" cap="none">
                <a:solidFill>
                  <a:schemeClr val="accent4"/>
                </a:solidFill>
                <a:latin typeface="Arial"/>
                <a:ea typeface="Arial"/>
                <a:cs typeface="Arial"/>
                <a:sym typeface="Arial"/>
              </a:defRPr>
            </a:lvl9pPr>
          </a:lstStyle>
          <a:p>
            <a:pPr algn="ctr"/>
            <a:r>
              <a:rPr lang="en-US" sz="1800" dirty="0"/>
              <a:t>Conclusion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8" name="Google Shape;728;p37"/>
          <p:cNvSpPr txBox="1">
            <a:spLocks noGrp="1"/>
          </p:cNvSpPr>
          <p:nvPr>
            <p:ph type="title"/>
          </p:nvPr>
        </p:nvSpPr>
        <p:spPr>
          <a:xfrm>
            <a:off x="1177000" y="2560525"/>
            <a:ext cx="3873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Dataset</a:t>
            </a:r>
            <a:endParaRPr b="1" dirty="0"/>
          </a:p>
        </p:txBody>
      </p:sp>
      <p:sp>
        <p:nvSpPr>
          <p:cNvPr id="729" name="Google Shape;729;p37"/>
          <p:cNvSpPr txBox="1">
            <a:spLocks noGrp="1"/>
          </p:cNvSpPr>
          <p:nvPr>
            <p:ph type="title" idx="2"/>
          </p:nvPr>
        </p:nvSpPr>
        <p:spPr>
          <a:xfrm>
            <a:off x="1176992" y="945225"/>
            <a:ext cx="2511900" cy="78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11" name="Google Shape;790;p40">
            <a:extLst>
              <a:ext uri="{FF2B5EF4-FFF2-40B4-BE49-F238E27FC236}">
                <a16:creationId xmlns:a16="http://schemas.microsoft.com/office/drawing/2014/main" id="{BEF2AFE0-4BBB-4E0E-95B4-CAEB4878A643}"/>
              </a:ext>
            </a:extLst>
          </p:cNvPr>
          <p:cNvSpPr txBox="1">
            <a:spLocks/>
          </p:cNvSpPr>
          <p:nvPr/>
        </p:nvSpPr>
        <p:spPr>
          <a:xfrm>
            <a:off x="3890500" y="641412"/>
            <a:ext cx="2320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7200"/>
              <a:buFont typeface="Righteous"/>
              <a:buNone/>
              <a:defRPr sz="7200" b="0" i="0" u="none" strike="noStrike" cap="none">
                <a:solidFill>
                  <a:schemeClr val="accent4"/>
                </a:solidFill>
                <a:latin typeface="Righteous"/>
                <a:ea typeface="Righteous"/>
                <a:cs typeface="Righteous"/>
                <a:sym typeface="Righteous"/>
              </a:defRPr>
            </a:lvl1pPr>
            <a:lvl2pPr marR="0" lvl="1"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2pPr>
            <a:lvl3pPr marR="0" lvl="2"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3pPr>
            <a:lvl4pPr marR="0" lvl="3"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4pPr>
            <a:lvl5pPr marR="0" lvl="4"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5pPr>
            <a:lvl6pPr marR="0" lvl="5"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6pPr>
            <a:lvl7pPr marR="0" lvl="6"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7pPr>
            <a:lvl8pPr marR="0" lvl="7"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8pPr>
            <a:lvl9pPr marR="0" lvl="8" algn="l" rtl="0">
              <a:lnSpc>
                <a:spcPct val="100000"/>
              </a:lnSpc>
              <a:spcBef>
                <a:spcPts val="0"/>
              </a:spcBef>
              <a:spcAft>
                <a:spcPts val="0"/>
              </a:spcAft>
              <a:buClr>
                <a:schemeClr val="accent4"/>
              </a:buClr>
              <a:buSzPts val="7200"/>
              <a:buFont typeface="Arial"/>
              <a:buNone/>
              <a:defRPr sz="7200" b="0" i="0" u="none" strike="noStrike" cap="none">
                <a:solidFill>
                  <a:schemeClr val="accent4"/>
                </a:solidFill>
                <a:latin typeface="Arial"/>
                <a:ea typeface="Arial"/>
                <a:cs typeface="Arial"/>
                <a:sym typeface="Arial"/>
              </a:defRPr>
            </a:lvl9pPr>
          </a:lstStyle>
          <a:p>
            <a:pPr algn="ctr"/>
            <a:r>
              <a:rPr lang="en-US" sz="1400" b="1" dirty="0">
                <a:solidFill>
                  <a:srgbClr val="000000"/>
                </a:solidFill>
                <a:latin typeface="Arial"/>
                <a:cs typeface="Arial"/>
                <a:sym typeface="Arial"/>
              </a:rPr>
              <a:t>Source</a:t>
            </a:r>
          </a:p>
        </p:txBody>
      </p:sp>
      <p:sp>
        <p:nvSpPr>
          <p:cNvPr id="12" name="Google Shape;791;p40">
            <a:extLst>
              <a:ext uri="{FF2B5EF4-FFF2-40B4-BE49-F238E27FC236}">
                <a16:creationId xmlns:a16="http://schemas.microsoft.com/office/drawing/2014/main" id="{FB0330F0-0766-4333-8671-A6C2F43A5C08}"/>
              </a:ext>
            </a:extLst>
          </p:cNvPr>
          <p:cNvSpPr txBox="1">
            <a:spLocks noGrp="1"/>
          </p:cNvSpPr>
          <p:nvPr>
            <p:ph type="subTitle" idx="1"/>
          </p:nvPr>
        </p:nvSpPr>
        <p:spPr>
          <a:xfrm>
            <a:off x="3890500" y="985512"/>
            <a:ext cx="23208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Kaggle &amp; Roboflow</a:t>
            </a:r>
            <a:endParaRPr dirty="0"/>
          </a:p>
        </p:txBody>
      </p:sp>
      <p:sp>
        <p:nvSpPr>
          <p:cNvPr id="13" name="Google Shape;792;p40">
            <a:extLst>
              <a:ext uri="{FF2B5EF4-FFF2-40B4-BE49-F238E27FC236}">
                <a16:creationId xmlns:a16="http://schemas.microsoft.com/office/drawing/2014/main" id="{D764A19A-44A9-4926-B515-8F20F672D5FD}"/>
              </a:ext>
            </a:extLst>
          </p:cNvPr>
          <p:cNvSpPr txBox="1">
            <a:spLocks/>
          </p:cNvSpPr>
          <p:nvPr/>
        </p:nvSpPr>
        <p:spPr>
          <a:xfrm>
            <a:off x="6129594" y="650374"/>
            <a:ext cx="23208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a:t>Type</a:t>
            </a:r>
          </a:p>
        </p:txBody>
      </p:sp>
      <p:sp>
        <p:nvSpPr>
          <p:cNvPr id="14" name="Google Shape;793;p40">
            <a:extLst>
              <a:ext uri="{FF2B5EF4-FFF2-40B4-BE49-F238E27FC236}">
                <a16:creationId xmlns:a16="http://schemas.microsoft.com/office/drawing/2014/main" id="{1C681A56-DFDB-4AA7-B1A4-477750A9E854}"/>
              </a:ext>
            </a:extLst>
          </p:cNvPr>
          <p:cNvSpPr txBox="1">
            <a:spLocks/>
          </p:cNvSpPr>
          <p:nvPr/>
        </p:nvSpPr>
        <p:spPr>
          <a:xfrm>
            <a:off x="6129594" y="1011050"/>
            <a:ext cx="2320800" cy="5382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dirty="0"/>
              <a:t>Images</a:t>
            </a:r>
          </a:p>
        </p:txBody>
      </p:sp>
      <p:pic>
        <p:nvPicPr>
          <p:cNvPr id="15" name="Picture 14" descr="A person wearing a blue hat&#10;&#10;Description automatically generated with low confidence">
            <a:extLst>
              <a:ext uri="{FF2B5EF4-FFF2-40B4-BE49-F238E27FC236}">
                <a16:creationId xmlns:a16="http://schemas.microsoft.com/office/drawing/2014/main" id="{E099E154-54E5-4CAF-9BA6-6B44B5183B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5879" y="2912225"/>
            <a:ext cx="725232" cy="725232"/>
          </a:xfrm>
          <a:prstGeom prst="rect">
            <a:avLst/>
          </a:prstGeom>
        </p:spPr>
      </p:pic>
      <p:pic>
        <p:nvPicPr>
          <p:cNvPr id="16" name="Picture 15" descr="A person wearing a hard hat&#10;&#10;Description automatically generated with medium confidence">
            <a:extLst>
              <a:ext uri="{FF2B5EF4-FFF2-40B4-BE49-F238E27FC236}">
                <a16:creationId xmlns:a16="http://schemas.microsoft.com/office/drawing/2014/main" id="{CA1436F1-1B4F-4776-B190-A4FFFF5350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0707" y="2912225"/>
            <a:ext cx="725232" cy="725232"/>
          </a:xfrm>
          <a:prstGeom prst="rect">
            <a:avLst/>
          </a:prstGeom>
        </p:spPr>
      </p:pic>
      <p:pic>
        <p:nvPicPr>
          <p:cNvPr id="17" name="Picture 16" descr="A picture containing person, headdress, wearing, helmet&#10;&#10;Description automatically generated">
            <a:extLst>
              <a:ext uri="{FF2B5EF4-FFF2-40B4-BE49-F238E27FC236}">
                <a16:creationId xmlns:a16="http://schemas.microsoft.com/office/drawing/2014/main" id="{3D059726-3656-4D92-B22A-68CF77C47E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0707" y="1923180"/>
            <a:ext cx="725232" cy="725232"/>
          </a:xfrm>
          <a:prstGeom prst="rect">
            <a:avLst/>
          </a:prstGeom>
        </p:spPr>
      </p:pic>
      <p:pic>
        <p:nvPicPr>
          <p:cNvPr id="18" name="Picture 17" descr="A person wearing a hard hat&#10;&#10;Description automatically generated with medium confidence">
            <a:extLst>
              <a:ext uri="{FF2B5EF4-FFF2-40B4-BE49-F238E27FC236}">
                <a16:creationId xmlns:a16="http://schemas.microsoft.com/office/drawing/2014/main" id="{6FA9F4B6-4586-447E-9493-F8E11533A7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35879" y="1903417"/>
            <a:ext cx="725232" cy="725232"/>
          </a:xfrm>
          <a:prstGeom prst="rect">
            <a:avLst/>
          </a:prstGeom>
        </p:spPr>
      </p:pic>
      <p:pic>
        <p:nvPicPr>
          <p:cNvPr id="19" name="Picture 18" descr="A picture containing person, orange, blue&#10;&#10;Description automatically generated">
            <a:extLst>
              <a:ext uri="{FF2B5EF4-FFF2-40B4-BE49-F238E27FC236}">
                <a16:creationId xmlns:a16="http://schemas.microsoft.com/office/drawing/2014/main" id="{4BA50FCE-4CCD-4112-9DEA-EC1676467CF0}"/>
              </a:ext>
            </a:extLst>
          </p:cNvPr>
          <p:cNvPicPr>
            <a:picLocks noChangeAspect="1"/>
          </p:cNvPicPr>
          <p:nvPr/>
        </p:nvPicPr>
        <p:blipFill>
          <a:blip r:embed="rId7"/>
          <a:stretch>
            <a:fillRect/>
          </a:stretch>
        </p:blipFill>
        <p:spPr>
          <a:xfrm>
            <a:off x="4705777" y="3904733"/>
            <a:ext cx="736698" cy="736698"/>
          </a:xfrm>
          <a:prstGeom prst="rect">
            <a:avLst/>
          </a:prstGeom>
        </p:spPr>
      </p:pic>
      <p:pic>
        <p:nvPicPr>
          <p:cNvPr id="20" name="Picture 19" descr="A person wearing a white hat&#10;&#10;Description automatically generated with medium confidence">
            <a:extLst>
              <a:ext uri="{FF2B5EF4-FFF2-40B4-BE49-F238E27FC236}">
                <a16:creationId xmlns:a16="http://schemas.microsoft.com/office/drawing/2014/main" id="{EA065513-E800-448A-B804-6EFA788EA066}"/>
              </a:ext>
            </a:extLst>
          </p:cNvPr>
          <p:cNvPicPr>
            <a:picLocks noChangeAspect="1"/>
          </p:cNvPicPr>
          <p:nvPr/>
        </p:nvPicPr>
        <p:blipFill>
          <a:blip r:embed="rId8"/>
          <a:stretch>
            <a:fillRect/>
          </a:stretch>
        </p:blipFill>
        <p:spPr>
          <a:xfrm>
            <a:off x="5735879" y="3897644"/>
            <a:ext cx="765692" cy="765692"/>
          </a:xfrm>
          <a:prstGeom prst="rect">
            <a:avLst/>
          </a:prstGeom>
        </p:spPr>
      </p:pic>
      <p:pic>
        <p:nvPicPr>
          <p:cNvPr id="21" name="Picture 20" descr="A person wearing a hard hat&#10;&#10;Description automatically generated with medium confidence">
            <a:extLst>
              <a:ext uri="{FF2B5EF4-FFF2-40B4-BE49-F238E27FC236}">
                <a16:creationId xmlns:a16="http://schemas.microsoft.com/office/drawing/2014/main" id="{BB36D3E5-EFC0-4EDC-A710-643C79B5BBD3}"/>
              </a:ext>
            </a:extLst>
          </p:cNvPr>
          <p:cNvPicPr>
            <a:picLocks noChangeAspect="1"/>
          </p:cNvPicPr>
          <p:nvPr/>
        </p:nvPicPr>
        <p:blipFill>
          <a:blip r:embed="rId9"/>
          <a:stretch>
            <a:fillRect/>
          </a:stretch>
        </p:blipFill>
        <p:spPr>
          <a:xfrm>
            <a:off x="6751051" y="1924512"/>
            <a:ext cx="723900" cy="723900"/>
          </a:xfrm>
          <a:prstGeom prst="rect">
            <a:avLst/>
          </a:prstGeom>
        </p:spPr>
      </p:pic>
      <p:pic>
        <p:nvPicPr>
          <p:cNvPr id="22" name="Picture 21" descr="A person wearing a helmet&#10;&#10;Description automatically generated">
            <a:extLst>
              <a:ext uri="{FF2B5EF4-FFF2-40B4-BE49-F238E27FC236}">
                <a16:creationId xmlns:a16="http://schemas.microsoft.com/office/drawing/2014/main" id="{5A0D1FF6-89E5-45D2-9907-F0CAEFAE3221}"/>
              </a:ext>
            </a:extLst>
          </p:cNvPr>
          <p:cNvPicPr>
            <a:picLocks noChangeAspect="1"/>
          </p:cNvPicPr>
          <p:nvPr/>
        </p:nvPicPr>
        <p:blipFill>
          <a:blip r:embed="rId10"/>
          <a:stretch>
            <a:fillRect/>
          </a:stretch>
        </p:blipFill>
        <p:spPr>
          <a:xfrm>
            <a:off x="6751051" y="2912891"/>
            <a:ext cx="723900" cy="723900"/>
          </a:xfrm>
          <a:prstGeom prst="rect">
            <a:avLst/>
          </a:prstGeom>
        </p:spPr>
      </p:pic>
      <p:pic>
        <p:nvPicPr>
          <p:cNvPr id="23" name="Picture 22" descr="A picture containing text, blurry, helmet, image&#10;&#10;Description automatically generated">
            <a:extLst>
              <a:ext uri="{FF2B5EF4-FFF2-40B4-BE49-F238E27FC236}">
                <a16:creationId xmlns:a16="http://schemas.microsoft.com/office/drawing/2014/main" id="{C0DED0D3-7223-494B-9C11-E4657991B99F}"/>
              </a:ext>
            </a:extLst>
          </p:cNvPr>
          <p:cNvPicPr>
            <a:picLocks noChangeAspect="1"/>
          </p:cNvPicPr>
          <p:nvPr/>
        </p:nvPicPr>
        <p:blipFill>
          <a:blip r:embed="rId11"/>
          <a:stretch>
            <a:fillRect/>
          </a:stretch>
        </p:blipFill>
        <p:spPr>
          <a:xfrm>
            <a:off x="6751051" y="3901270"/>
            <a:ext cx="723900" cy="723900"/>
          </a:xfrm>
          <a:prstGeom prst="rect">
            <a:avLst/>
          </a:prstGeom>
        </p:spPr>
      </p:pic>
    </p:spTree>
    <p:extLst>
      <p:ext uri="{BB962C8B-B14F-4D97-AF65-F5344CB8AC3E}">
        <p14:creationId xmlns:p14="http://schemas.microsoft.com/office/powerpoint/2010/main" val="1279616219"/>
      </p:ext>
    </p:extLst>
  </p:cSld>
  <p:clrMapOvr>
    <a:masterClrMapping/>
  </p:clrMapOvr>
</p:sld>
</file>

<file path=ppt/theme/theme1.xml><?xml version="1.0" encoding="utf-8"?>
<a:theme xmlns:a="http://schemas.openxmlformats.org/drawingml/2006/main" name="TOWN HALL BUSINESS PLAN">
  <a:themeElements>
    <a:clrScheme name="Simple Light">
      <a:dk1>
        <a:srgbClr val="000000"/>
      </a:dk1>
      <a:lt1>
        <a:srgbClr val="FFFFFF"/>
      </a:lt1>
      <a:dk2>
        <a:srgbClr val="595959"/>
      </a:dk2>
      <a:lt2>
        <a:srgbClr val="EEEEEE"/>
      </a:lt2>
      <a:accent1>
        <a:srgbClr val="A3CAF7"/>
      </a:accent1>
      <a:accent2>
        <a:srgbClr val="EB573D"/>
      </a:accent2>
      <a:accent3>
        <a:srgbClr val="5FA4AB"/>
      </a:accent3>
      <a:accent4>
        <a:srgbClr val="051934"/>
      </a:accent4>
      <a:accent5>
        <a:srgbClr val="F8C379"/>
      </a:accent5>
      <a:accent6>
        <a:srgbClr val="FA977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893</TotalTime>
  <Words>283</Words>
  <Application>Microsoft Office PowerPoint</Application>
  <PresentationFormat>On-screen Show (16:9)</PresentationFormat>
  <Paragraphs>64</Paragraphs>
  <Slides>16</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Righteous</vt:lpstr>
      <vt:lpstr>Arial</vt:lpstr>
      <vt:lpstr>Open Sans</vt:lpstr>
      <vt:lpstr>TOWN HALL BUSINESS PLAN</vt:lpstr>
      <vt:lpstr>Saftey Helmet  Detection</vt:lpstr>
      <vt:lpstr>TABLE OF CONTENTS</vt:lpstr>
      <vt:lpstr>Introduction</vt:lpstr>
      <vt:lpstr>Introduction</vt:lpstr>
      <vt:lpstr>Problem Statement </vt:lpstr>
      <vt:lpstr>Problem Statement </vt:lpstr>
      <vt:lpstr>Methodology</vt:lpstr>
      <vt:lpstr>Methodology</vt:lpstr>
      <vt:lpstr>Dataset</vt:lpstr>
      <vt:lpstr>Experiment &amp; Demo</vt:lpstr>
      <vt:lpstr>CNN Experiment </vt:lpstr>
      <vt:lpstr>CNN Experiment</vt:lpstr>
      <vt:lpstr>Demo</vt:lpstr>
      <vt:lpstr>Conclusion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Saftey Helmet  Detection</dc:title>
  <dc:creator>reem ...</dc:creator>
  <cp:lastModifiedBy>Reem ..</cp:lastModifiedBy>
  <cp:revision>6</cp:revision>
  <dcterms:modified xsi:type="dcterms:W3CDTF">2022-01-16T19:53:29Z</dcterms:modified>
</cp:coreProperties>
</file>